
<file path=[Content_Types].xml><?xml version="1.0" encoding="utf-8"?>
<Types xmlns="http://schemas.openxmlformats.org/package/2006/content-types">
  <Default Extension="bin" ContentType="application/vnd.openxmlformats-officedocument.oleObject"/>
  <Default Extension="emf" ContentType="image/x-emf"/>
  <Default Extension="jpg" ContentType="image/jpeg"/>
  <Default Extension="png" ContentType="image/png"/>
  <Default Extension="rels" ContentType="application/vnd.openxmlformats-package.relationships+xml"/>
  <Default Extension="tif" ContentType="image/tiff"/>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 id="2147483660" r:id="rId2"/>
  </p:sldMasterIdLst>
  <p:notesMasterIdLst>
    <p:notesMasterId r:id="rId30"/>
  </p:notesMasterIdLst>
  <p:handoutMasterIdLst>
    <p:handoutMasterId r:id="rId31"/>
  </p:handoutMasterIdLst>
  <p:sldIdLst>
    <p:sldId id="354" r:id="rId3"/>
    <p:sldId id="333" r:id="rId4"/>
    <p:sldId id="335" r:id="rId5"/>
    <p:sldId id="336" r:id="rId6"/>
    <p:sldId id="311" r:id="rId7"/>
    <p:sldId id="338" r:id="rId8"/>
    <p:sldId id="313" r:id="rId9"/>
    <p:sldId id="314" r:id="rId10"/>
    <p:sldId id="315" r:id="rId11"/>
    <p:sldId id="339" r:id="rId12"/>
    <p:sldId id="317" r:id="rId13"/>
    <p:sldId id="318" r:id="rId14"/>
    <p:sldId id="319" r:id="rId15"/>
    <p:sldId id="320" r:id="rId16"/>
    <p:sldId id="340" r:id="rId17"/>
    <p:sldId id="341" r:id="rId18"/>
    <p:sldId id="342" r:id="rId19"/>
    <p:sldId id="343" r:id="rId20"/>
    <p:sldId id="345" r:id="rId21"/>
    <p:sldId id="346" r:id="rId22"/>
    <p:sldId id="347" r:id="rId23"/>
    <p:sldId id="348" r:id="rId24"/>
    <p:sldId id="349" r:id="rId25"/>
    <p:sldId id="350" r:id="rId26"/>
    <p:sldId id="351" r:id="rId27"/>
    <p:sldId id="352" r:id="rId28"/>
    <p:sldId id="353" r:id="rId29"/>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Jeffrey Holcomb" initials="" lastIdx="3" clrIdx="0"/>
  <p:cmAuthor id="1" name="Ruchi Sachdev" initials="" lastIdx="8" clrIdx="1"/>
  <p:cmAuthor id="2" name="Sarah Reusché" initials="" lastIdx="13" clrIdx="2"/>
  <p:cmAuthor id="3" name="Nitin Shankar" initials="" lastIdx="6" clrIdx="3"/>
  <p:cmAuthor id="4" name="Kristen Flathman" initials="" lastIdx="1" clrIdx="4"/>
  <p:cmAuthor id="5" name="Ben Schroeter" initials=""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0F9630F-82C1-40B7-BC3A-925EFCFF5E92}">
  <a:tblStyle styleId="{40F9630F-82C1-40B7-BC3A-925EFCFF5E92}" styleName="Table_0">
    <a:wholeTbl>
      <a:tcTxStyle b="off" i="off">
        <a:font>
          <a:latin typeface="Arial"/>
          <a:ea typeface="Arial"/>
          <a:cs typeface="Arial"/>
        </a:font>
        <a:schemeClr val="dk1"/>
      </a:tcTxStyle>
      <a:tcStyle>
        <a:tcBdr>
          <a:left>
            <a:ln w="9525" cap="flat" cmpd="sng">
              <a:solidFill>
                <a:srgbClr val="000000">
                  <a:alpha val="0"/>
                </a:srgbClr>
              </a:solidFill>
              <a:prstDash val="solid"/>
              <a:round/>
              <a:headEnd type="none" w="med" len="med"/>
              <a:tailEnd type="none" w="med" len="med"/>
            </a:ln>
          </a:left>
          <a:right>
            <a:ln w="9525" cap="flat" cmpd="sng">
              <a:solidFill>
                <a:srgbClr val="000000">
                  <a:alpha val="0"/>
                </a:srgbClr>
              </a:solidFill>
              <a:prstDash val="solid"/>
              <a:round/>
              <a:headEnd type="none" w="med" len="med"/>
              <a:tailEnd type="none" w="med" len="med"/>
            </a:ln>
          </a:right>
          <a:top>
            <a:ln w="12700" cap="flat" cmpd="sng">
              <a:solidFill>
                <a:schemeClr val="accent1"/>
              </a:solidFill>
              <a:prstDash val="solid"/>
              <a:round/>
              <a:headEnd type="none" w="med" len="med"/>
              <a:tailEnd type="none" w="med" len="med"/>
            </a:ln>
          </a:top>
          <a:bottom>
            <a:ln w="12700" cap="flat" cmpd="sng">
              <a:solidFill>
                <a:schemeClr val="accent1"/>
              </a:solidFill>
              <a:prstDash val="solid"/>
              <a:round/>
              <a:headEnd type="none" w="med" len="med"/>
              <a:tailEnd type="none" w="med" len="med"/>
            </a:ln>
          </a:bottom>
          <a:insideH>
            <a:ln w="9525" cap="flat" cmpd="sng">
              <a:solidFill>
                <a:srgbClr val="000000">
                  <a:alpha val="0"/>
                </a:srgbClr>
              </a:solidFill>
              <a:prstDash val="solid"/>
              <a:round/>
              <a:headEnd type="none" w="med" len="med"/>
              <a:tailEnd type="none" w="med" len="med"/>
            </a:ln>
          </a:insideH>
          <a:insideV>
            <a:ln w="9525" cap="flat" cmpd="sng">
              <a:solidFill>
                <a:srgbClr val="000000">
                  <a:alpha val="0"/>
                </a:srgbClr>
              </a:solidFill>
              <a:prstDash val="solid"/>
              <a:round/>
              <a:headEnd type="none" w="med" len="med"/>
              <a:tailEnd type="none" w="med" len="med"/>
            </a:ln>
          </a:insideV>
        </a:tcBdr>
        <a:fill>
          <a:solidFill>
            <a:srgbClr val="FFFFFF">
              <a:alpha val="0"/>
            </a:srgbClr>
          </a:solid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i="off"/>
      <a:tcStyle>
        <a:tcBdr/>
      </a:tcStyle>
    </a:lastCol>
    <a:firstCol>
      <a:tcTxStyle b="on" i="off"/>
      <a:tcStyle>
        <a:tcBdr/>
      </a:tcStyle>
    </a:firstCol>
    <a:lastRow>
      <a:tcTxStyle b="on" i="off"/>
      <a:tcStyle>
        <a:tcBdr>
          <a:top>
            <a:ln w="12700" cap="flat" cmpd="sng">
              <a:solidFill>
                <a:schemeClr val="accent1"/>
              </a:solidFill>
              <a:prstDash val="solid"/>
              <a:round/>
              <a:headEnd type="none" w="med" len="med"/>
              <a:tailEnd type="none" w="med" len="med"/>
            </a:ln>
          </a:top>
        </a:tcBdr>
        <a:fill>
          <a:solidFill>
            <a:srgbClr val="FFFFFF">
              <a:alpha val="0"/>
            </a:srgbClr>
          </a:solidFill>
        </a:fill>
      </a:tcStyle>
    </a:lastRow>
    <a:firstRow>
      <a:tcTxStyle b="on" i="off"/>
      <a:tcStyle>
        <a:tcBdr>
          <a:bottom>
            <a:ln w="12700" cap="flat" cmpd="sng">
              <a:solidFill>
                <a:schemeClr val="accent1"/>
              </a:solidFill>
              <a:prstDash val="solid"/>
              <a:round/>
              <a:headEnd type="none" w="med" len="med"/>
              <a:tailEnd type="none" w="med" len="med"/>
            </a:ln>
          </a:bottom>
        </a:tcBdr>
        <a:fill>
          <a:solidFill>
            <a:srgbClr val="FFFFFF">
              <a:alpha val="0"/>
            </a:srgbClr>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778" autoAdjust="0"/>
    <p:restoredTop sz="94364" autoAdjust="0"/>
  </p:normalViewPr>
  <p:slideViewPr>
    <p:cSldViewPr snapToGrid="0" snapToObjects="1">
      <p:cViewPr varScale="1">
        <p:scale>
          <a:sx n="101" d="100"/>
          <a:sy n="101" d="100"/>
        </p:scale>
        <p:origin x="1824" y="96"/>
      </p:cViewPr>
      <p:guideLst>
        <p:guide orient="horz" pos="2160"/>
        <p:guide pos="2880"/>
      </p:guideLst>
    </p:cSldViewPr>
  </p:slideViewPr>
  <p:outlineViewPr>
    <p:cViewPr>
      <p:scale>
        <a:sx n="33" d="100"/>
        <a:sy n="33" d="100"/>
      </p:scale>
      <p:origin x="0" y="-24816"/>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commentAuthors" Target="commentAuthor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handoutMaster" Target="handoutMasters/handout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notesMaster" Target="notesMasters/notesMaster1.xml"/><Relationship Id="rId35" Type="http://schemas.openxmlformats.org/officeDocument/2006/relationships/theme" Target="theme/theme1.xml"/><Relationship Id="rId8" Type="http://schemas.openxmlformats.org/officeDocument/2006/relationships/slide" Target="slides/slide6.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7.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885CB01-6679-D646-ACB3-8B04B786C15F}" type="datetimeFigureOut">
              <a:rPr lang="en-US" smtClean="0"/>
              <a:t>7/9/2024</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2AC0F4D-8A6F-1C4A-B6BF-1558431E4F79}" type="slidenum">
              <a:rPr lang="en-US" smtClean="0"/>
              <a:t>‹#›</a:t>
            </a:fld>
            <a:endParaRPr lang="en-US"/>
          </a:p>
        </p:txBody>
      </p:sp>
    </p:spTree>
    <p:extLst>
      <p:ext uri="{BB962C8B-B14F-4D97-AF65-F5344CB8AC3E}">
        <p14:creationId xmlns:p14="http://schemas.microsoft.com/office/powerpoint/2010/main" val="35540630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799" cy="4572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4" name="Shape 4"/>
          <p:cNvSpPr txBox="1">
            <a:spLocks noGrp="1"/>
          </p:cNvSpPr>
          <p:nvPr>
            <p:ph type="dt" idx="10"/>
          </p:nvPr>
        </p:nvSpPr>
        <p:spPr>
          <a:xfrm>
            <a:off x="3884612" y="0"/>
            <a:ext cx="2971799" cy="457200"/>
          </a:xfrm>
          <a:prstGeom prst="rect">
            <a:avLst/>
          </a:prstGeom>
          <a:noFill/>
          <a:ln>
            <a:noFill/>
          </a:ln>
        </p:spPr>
        <p:txBody>
          <a:bodyPr lIns="91425" tIns="91425" rIns="91425" bIns="91425" anchor="t" anchorCtr="0"/>
          <a:lstStyle>
            <a:lvl1pPr marL="0" marR="0" lvl="0" indent="0" algn="r"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5" name="Shape 5"/>
          <p:cNvSpPr>
            <a:spLocks noGrp="1" noRot="1" noChangeAspect="1"/>
          </p:cNvSpPr>
          <p:nvPr>
            <p:ph type="sldImg" idx="3"/>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200" b="0" i="0" u="none" strike="noStrike" cap="none">
                <a:solidFill>
                  <a:schemeClr val="dk1"/>
                </a:solidFill>
                <a:latin typeface="Arial"/>
                <a:ea typeface="Arial"/>
                <a:cs typeface="Arial"/>
                <a:sym typeface="Arial"/>
              </a:defRPr>
            </a:lvl2pPr>
            <a:lvl3pPr marL="914400" marR="0" lvl="2" indent="0" algn="l" rtl="0">
              <a:spcBef>
                <a:spcPts val="0"/>
              </a:spcBef>
              <a:buNone/>
              <a:defRPr sz="1200" b="0" i="0" u="none" strike="noStrike" cap="none">
                <a:solidFill>
                  <a:schemeClr val="dk1"/>
                </a:solidFill>
                <a:latin typeface="Arial"/>
                <a:ea typeface="Arial"/>
                <a:cs typeface="Arial"/>
                <a:sym typeface="Arial"/>
              </a:defRPr>
            </a:lvl3pPr>
            <a:lvl4pPr marL="1371600" marR="0" lvl="3" indent="0" algn="l" rtl="0">
              <a:spcBef>
                <a:spcPts val="0"/>
              </a:spcBef>
              <a:buNone/>
              <a:defRPr sz="1200" b="0" i="0" u="none" strike="noStrike" cap="none">
                <a:solidFill>
                  <a:schemeClr val="dk1"/>
                </a:solidFill>
                <a:latin typeface="Arial"/>
                <a:ea typeface="Arial"/>
                <a:cs typeface="Arial"/>
                <a:sym typeface="Arial"/>
              </a:defRPr>
            </a:lvl4pPr>
            <a:lvl5pPr marL="1828800" marR="0" lvl="4" indent="0" algn="l" rtl="0">
              <a:spcBef>
                <a:spcPts val="0"/>
              </a:spcBef>
              <a:buNone/>
              <a:defRPr sz="1200" b="0" i="0" u="none" strike="noStrike" cap="none">
                <a:solidFill>
                  <a:schemeClr val="dk1"/>
                </a:solidFill>
                <a:latin typeface="Arial"/>
                <a:ea typeface="Arial"/>
                <a:cs typeface="Arial"/>
                <a:sym typeface="Arial"/>
              </a:defRPr>
            </a:lvl5pPr>
            <a:lvl6pPr marL="2286000" marR="0" lvl="5" indent="0" algn="l" rtl="0">
              <a:spcBef>
                <a:spcPts val="0"/>
              </a:spcBef>
              <a:buNone/>
              <a:defRPr sz="1200" b="0" i="0" u="none" strike="noStrike" cap="none">
                <a:solidFill>
                  <a:schemeClr val="dk1"/>
                </a:solidFill>
                <a:latin typeface="Arial"/>
                <a:ea typeface="Arial"/>
                <a:cs typeface="Arial"/>
                <a:sym typeface="Arial"/>
              </a:defRPr>
            </a:lvl6pPr>
            <a:lvl7pPr marL="2743200" marR="0" lvl="6" indent="0" algn="l" rtl="0">
              <a:spcBef>
                <a:spcPts val="0"/>
              </a:spcBef>
              <a:buNone/>
              <a:defRPr sz="1200" b="0" i="0" u="none" strike="noStrike" cap="none">
                <a:solidFill>
                  <a:schemeClr val="dk1"/>
                </a:solidFill>
                <a:latin typeface="Arial"/>
                <a:ea typeface="Arial"/>
                <a:cs typeface="Arial"/>
                <a:sym typeface="Arial"/>
              </a:defRPr>
            </a:lvl7pPr>
            <a:lvl8pPr marL="3200400" marR="0" lvl="7" indent="0" algn="l" rtl="0">
              <a:spcBef>
                <a:spcPts val="0"/>
              </a:spcBef>
              <a:buNone/>
              <a:defRPr sz="1200" b="0" i="0" u="none" strike="noStrike" cap="none">
                <a:solidFill>
                  <a:schemeClr val="dk1"/>
                </a:solidFill>
                <a:latin typeface="Arial"/>
                <a:ea typeface="Arial"/>
                <a:cs typeface="Arial"/>
                <a:sym typeface="Arial"/>
              </a:defRPr>
            </a:lvl8pPr>
            <a:lvl9pPr marL="3657600" marR="0" lvl="8" indent="0" algn="l" rtl="0">
              <a:spcBef>
                <a:spcPts val="0"/>
              </a:spcBef>
              <a:buNone/>
              <a:defRPr sz="1200" b="0" i="0" u="none" strike="noStrike" cap="none">
                <a:solidFill>
                  <a:schemeClr val="dk1"/>
                </a:solidFill>
                <a:latin typeface="Arial"/>
                <a:ea typeface="Arial"/>
                <a:cs typeface="Arial"/>
                <a:sym typeface="Arial"/>
              </a:defRPr>
            </a:lvl9pPr>
          </a:lstStyle>
          <a:p>
            <a:endParaRPr/>
          </a:p>
        </p:txBody>
      </p:sp>
      <p:sp>
        <p:nvSpPr>
          <p:cNvPr id="7" name="Shape 7"/>
          <p:cNvSpPr txBox="1">
            <a:spLocks noGrp="1"/>
          </p:cNvSpPr>
          <p:nvPr>
            <p:ph type="ftr" idx="11"/>
          </p:nvPr>
        </p:nvSpPr>
        <p:spPr>
          <a:xfrm>
            <a:off x="0" y="8685213"/>
            <a:ext cx="2971799" cy="457200"/>
          </a:xfrm>
          <a:prstGeom prst="rect">
            <a:avLst/>
          </a:prstGeom>
          <a:noFill/>
          <a:ln>
            <a:noFill/>
          </a:ln>
        </p:spPr>
        <p:txBody>
          <a:bodyPr lIns="91425" tIns="91425" rIns="91425" bIns="91425" anchor="b"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8" name="Shape 8"/>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Arial"/>
                <a:ea typeface="Arial"/>
                <a:cs typeface="Arial"/>
                <a:sym typeface="Arial"/>
              </a:rPr>
              <a:t>‹#›</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457102709"/>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Shape 17"/>
        <p:cNvGrpSpPr/>
        <p:nvPr/>
      </p:nvGrpSpPr>
      <p:grpSpPr>
        <a:xfrm>
          <a:off x="0" y="0"/>
          <a:ext cx="0" cy="0"/>
          <a:chOff x="0" y="0"/>
          <a:chExt cx="0" cy="0"/>
        </a:xfrm>
      </p:grpSpPr>
      <p:sp>
        <p:nvSpPr>
          <p:cNvPr id="18" name="Shape 18"/>
          <p:cNvSpPr/>
          <p:nvPr/>
        </p:nvSpPr>
        <p:spPr>
          <a:xfrm>
            <a:off x="0" y="0"/>
            <a:ext cx="9144000" cy="3886200"/>
          </a:xfrm>
          <a:prstGeom prst="rect">
            <a:avLst/>
          </a:prstGeom>
          <a:solidFill>
            <a:srgbClr val="007FA3"/>
          </a:solidFill>
          <a:ln w="25400" cap="flat" cmpd="sng">
            <a:solidFill>
              <a:srgbClr val="007FA3"/>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19" name="Shape 19"/>
          <p:cNvSpPr txBox="1">
            <a:spLocks noGrp="1"/>
          </p:cNvSpPr>
          <p:nvPr>
            <p:ph type="ctrTitle"/>
          </p:nvPr>
        </p:nvSpPr>
        <p:spPr>
          <a:xfrm>
            <a:off x="685800" y="762000"/>
            <a:ext cx="7772400" cy="2838451"/>
          </a:xfrm>
          <a:prstGeom prst="rect">
            <a:avLst/>
          </a:prstGeom>
          <a:noFill/>
          <a:ln>
            <a:noFill/>
          </a:ln>
        </p:spPr>
        <p:txBody>
          <a:bodyPr lIns="91425" tIns="91425" rIns="91425" bIns="91425" anchor="b" anchorCtr="0"/>
          <a:lstStyle>
            <a:lvl1pPr marL="0" marR="0" lvl="0" indent="0" algn="l" rtl="0">
              <a:lnSpc>
                <a:spcPct val="100000"/>
              </a:lnSpc>
              <a:spcBef>
                <a:spcPts val="0"/>
              </a:spcBef>
              <a:buClr>
                <a:schemeClr val="lt1"/>
              </a:buClr>
              <a:buFont typeface="Times New Roman"/>
              <a:buNone/>
              <a:defRPr sz="3600" b="1" i="0" u="none" strike="noStrike" cap="none">
                <a:solidFill>
                  <a:schemeClr val="lt1"/>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20" name="Shape 20"/>
          <p:cNvSpPr txBox="1">
            <a:spLocks noGrp="1"/>
          </p:cNvSpPr>
          <p:nvPr>
            <p:ph type="subTitle" idx="1"/>
          </p:nvPr>
        </p:nvSpPr>
        <p:spPr>
          <a:xfrm>
            <a:off x="674687" y="3962400"/>
            <a:ext cx="7794625" cy="175260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1800" b="0" i="0" u="none" strike="noStrike" cap="none">
                <a:solidFill>
                  <a:schemeClr val="dk1"/>
                </a:solidFill>
                <a:latin typeface="Arial"/>
                <a:ea typeface="Arial"/>
                <a:cs typeface="Arial"/>
                <a:sym typeface="Arial"/>
              </a:defRPr>
            </a:lvl1pPr>
            <a:lvl2pPr marL="457200" marR="0" lvl="1"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2pPr>
            <a:lvl3pPr marL="914400" marR="0" lvl="2" indent="0" algn="ctr" rtl="0">
              <a:spcBef>
                <a:spcPts val="600"/>
              </a:spcBef>
              <a:buClr>
                <a:srgbClr val="007FA3"/>
              </a:buClr>
              <a:buFont typeface="Noto Sans Symbols"/>
              <a:buNone/>
              <a:defRPr sz="1600" b="0" i="0" u="none" strike="noStrike" cap="none">
                <a:solidFill>
                  <a:srgbClr val="888888"/>
                </a:solidFill>
                <a:latin typeface="Arial"/>
                <a:ea typeface="Arial"/>
                <a:cs typeface="Arial"/>
                <a:sym typeface="Arial"/>
              </a:defRPr>
            </a:lvl3pPr>
            <a:lvl4pPr marL="1371600" marR="0" lvl="3"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4pPr>
            <a:lvl5pPr marL="1828800" marR="0" lvl="4"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5pPr>
            <a:lvl6pPr marL="2286000" marR="0" lvl="5"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6pPr>
            <a:lvl7pPr marL="2743200" marR="0" lvl="6"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7pPr>
            <a:lvl8pPr marL="3200400" marR="0" lvl="7"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8pPr>
            <a:lvl9pPr marL="3657600" marR="0" lvl="8"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9pPr>
          </a:lstStyle>
          <a:p>
            <a:endParaRPr dirty="0"/>
          </a:p>
        </p:txBody>
      </p:sp>
      <p:sp>
        <p:nvSpPr>
          <p:cNvPr id="21" name="Shape 21"/>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22" name="Shape 22"/>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23" name="Shape 23"/>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32457349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Two Content">
    <p:spTree>
      <p:nvGrpSpPr>
        <p:cNvPr id="1" name="Shape 30"/>
        <p:cNvGrpSpPr/>
        <p:nvPr/>
      </p:nvGrpSpPr>
      <p:grpSpPr>
        <a:xfrm>
          <a:off x="0" y="0"/>
          <a:ext cx="0" cy="0"/>
          <a:chOff x="0" y="0"/>
          <a:chExt cx="0" cy="0"/>
        </a:xfrm>
      </p:grpSpPr>
      <p:sp>
        <p:nvSpPr>
          <p:cNvPr id="31" name="Shape 31"/>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2" name="Shape 32"/>
          <p:cNvSpPr txBox="1">
            <a:spLocks noGrp="1"/>
          </p:cNvSpPr>
          <p:nvPr>
            <p:ph type="body" idx="1"/>
          </p:nvPr>
        </p:nvSpPr>
        <p:spPr>
          <a:xfrm>
            <a:off x="457200" y="1600200"/>
            <a:ext cx="8229600" cy="2163763"/>
          </a:xfrm>
          <a:prstGeom prst="rect">
            <a:avLst/>
          </a:prstGeom>
          <a:noFill/>
          <a:ln>
            <a:noFill/>
          </a:ln>
        </p:spPr>
        <p:txBody>
          <a:bodyPr lIns="91425" tIns="91425" rIns="91425" bIns="91425" anchor="t" anchorCtr="0"/>
          <a:lstStyle>
            <a:lvl1pPr marL="256032" marR="0" lvl="0" indent="-2560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283464"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2286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6pPr>
            <a:lvl7pPr marL="2971800" marR="0" lvl="6"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7pPr>
            <a:lvl8pPr marL="3429000" marR="0" lvl="7"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8pPr>
            <a:lvl9pPr marL="3886200" marR="0" lvl="8"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9pPr>
          </a:lstStyle>
          <a:p>
            <a:endParaRPr lang="en-US" dirty="0"/>
          </a:p>
          <a:p>
            <a:pPr lvl="1"/>
            <a:endParaRPr lang="en-US" dirty="0"/>
          </a:p>
          <a:p>
            <a:pPr lvl="2"/>
            <a:endParaRPr dirty="0"/>
          </a:p>
        </p:txBody>
      </p:sp>
      <p:sp>
        <p:nvSpPr>
          <p:cNvPr id="33" name="Shape 33"/>
          <p:cNvSpPr txBox="1">
            <a:spLocks noGrp="1"/>
          </p:cNvSpPr>
          <p:nvPr>
            <p:ph type="body" idx="2"/>
          </p:nvPr>
        </p:nvSpPr>
        <p:spPr>
          <a:xfrm>
            <a:off x="457200" y="3962400"/>
            <a:ext cx="8229600" cy="2163763"/>
          </a:xfrm>
          <a:prstGeom prst="rect">
            <a:avLst/>
          </a:prstGeom>
          <a:noFill/>
          <a:ln>
            <a:noFill/>
          </a:ln>
        </p:spPr>
        <p:txBody>
          <a:bodyPr lIns="91425" tIns="91425" rIns="91425" bIns="91425" anchor="t" anchorCtr="0"/>
          <a:lstStyle>
            <a:lvl1pPr marL="256032" marR="0" lvl="0" indent="-2560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283464"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2286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6pPr>
            <a:lvl7pPr marL="2971800" marR="0" lvl="6"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7pPr>
            <a:lvl8pPr marL="3429000" marR="0" lvl="7"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8pPr>
            <a:lvl9pPr marL="3886200" marR="0" lvl="8"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9pPr>
          </a:lstStyle>
          <a:p>
            <a:endParaRPr lang="en-US" dirty="0"/>
          </a:p>
          <a:p>
            <a:pPr lvl="1"/>
            <a:endParaRPr lang="en-US" dirty="0"/>
          </a:p>
          <a:p>
            <a:pPr lvl="2"/>
            <a:endParaRPr dirty="0"/>
          </a:p>
        </p:txBody>
      </p:sp>
      <p:sp>
        <p:nvSpPr>
          <p:cNvPr id="34" name="Shape 34"/>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1461762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Blank">
    <p:spTree>
      <p:nvGrpSpPr>
        <p:cNvPr id="1" name="Shape 79"/>
        <p:cNvGrpSpPr/>
        <p:nvPr/>
      </p:nvGrpSpPr>
      <p:grpSpPr>
        <a:xfrm>
          <a:off x="0" y="0"/>
          <a:ext cx="0" cy="0"/>
          <a:chOff x="0" y="0"/>
          <a:chExt cx="0" cy="0"/>
        </a:xfrm>
      </p:grpSpPr>
      <p:sp>
        <p:nvSpPr>
          <p:cNvPr id="80" name="Shape 80"/>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81" name="Shape 81"/>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82" name="Shape 82"/>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dk1"/>
                </a:solidFill>
                <a:latin typeface="Arial"/>
                <a:ea typeface="Arial"/>
                <a:cs typeface="Arial"/>
                <a:sym typeface="Arial"/>
              </a:rPr>
              <a:t>‹#›</a:t>
            </a:fld>
            <a:endParaRPr lang="en-US" sz="9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1_Title Slide">
    <p:spTree>
      <p:nvGrpSpPr>
        <p:cNvPr id="1" name=""/>
        <p:cNvGrpSpPr/>
        <p:nvPr/>
      </p:nvGrpSpPr>
      <p:grpSpPr>
        <a:xfrm>
          <a:off x="0" y="0"/>
          <a:ext cx="0" cy="0"/>
          <a:chOff x="0" y="0"/>
          <a:chExt cx="0" cy="0"/>
        </a:xfrm>
      </p:grpSpPr>
      <p:sp>
        <p:nvSpPr>
          <p:cNvPr id="10" name="Rectangle 9"/>
          <p:cNvSpPr/>
          <p:nvPr/>
        </p:nvSpPr>
        <p:spPr bwMode="white">
          <a:xfrm>
            <a:off x="0" y="0"/>
            <a:ext cx="9144000" cy="3886200"/>
          </a:xfrm>
          <a:prstGeom prst="rect">
            <a:avLst/>
          </a:prstGeom>
          <a:solidFill>
            <a:srgbClr val="007FA3"/>
          </a:solidFill>
          <a:ln>
            <a:solidFill>
              <a:srgbClr val="007F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p:nvPr>
        </p:nvSpPr>
        <p:spPr>
          <a:xfrm>
            <a:off x="685800" y="762000"/>
            <a:ext cx="7772400" cy="2838451"/>
          </a:xfrm>
        </p:spPr>
        <p:txBody>
          <a:bodyPr anchor="b">
            <a:noAutofit/>
          </a:bodyPr>
          <a:lstStyle>
            <a:lvl1pPr algn="l">
              <a:defRPr sz="3600">
                <a:solidFill>
                  <a:schemeClr val="bg1"/>
                </a:solidFill>
              </a:defRPr>
            </a:lvl1pPr>
          </a:lstStyle>
          <a:p>
            <a:r>
              <a:rPr lang="en-US"/>
              <a:t>Click to edit Master title style</a:t>
            </a:r>
            <a:endParaRPr lang="en-US" dirty="0"/>
          </a:p>
        </p:txBody>
      </p:sp>
      <p:sp>
        <p:nvSpPr>
          <p:cNvPr id="3" name="Subtitle 2"/>
          <p:cNvSpPr>
            <a:spLocks noGrp="1"/>
          </p:cNvSpPr>
          <p:nvPr>
            <p:ph type="subTitle" idx="1"/>
          </p:nvPr>
        </p:nvSpPr>
        <p:spPr>
          <a:xfrm>
            <a:off x="674687" y="3962400"/>
            <a:ext cx="7794626" cy="1752600"/>
          </a:xfrm>
        </p:spPr>
        <p:txBody>
          <a:bodyPr>
            <a:noAutofit/>
          </a:bodyPr>
          <a:lstStyle>
            <a:lvl1pPr marL="0" indent="0" algn="l">
              <a:spcBef>
                <a:spcPts val="0"/>
              </a:spcBef>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12"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7/9/2024</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14" name="TextBox 13"/>
          <p:cNvSpPr txBox="1"/>
          <p:nvPr userDrawn="1"/>
        </p:nvSpPr>
        <p:spPr>
          <a:xfrm>
            <a:off x="1600200" y="6429345"/>
            <a:ext cx="7162800" cy="276999"/>
          </a:xfrm>
          <a:prstGeom prst="rect">
            <a:avLst/>
          </a:prstGeom>
          <a:noFill/>
        </p:spPr>
        <p:txBody>
          <a:bodyPr wrap="square" rtlCol="0">
            <a:spAutoFit/>
          </a:bodyPr>
          <a:lstStyle/>
          <a:p>
            <a:pPr algn="r">
              <a:buClrTx/>
              <a:defRPr/>
            </a:pPr>
            <a:r>
              <a:rPr lang="en-US" altLang="en-US" sz="1200" dirty="0">
                <a:latin typeface="Verdana" panose="020B0604030504040204" pitchFamily="34" charset="0"/>
                <a:ea typeface="Verdana" panose="020B0604030504040204" pitchFamily="34" charset="0"/>
                <a:cs typeface="Verdana" panose="020B0604030504040204" pitchFamily="34" charset="0"/>
              </a:rPr>
              <a:t>Copyright © 2016, 2013, 2010 Pearson Education, Inc. All Rights Reserved</a:t>
            </a:r>
          </a:p>
        </p:txBody>
      </p:sp>
      <p:pic>
        <p:nvPicPr>
          <p:cNvPr id="15" name="Picture 14" descr="Pearson Logo"/>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0" y="6376789"/>
            <a:ext cx="918000" cy="279915"/>
          </a:xfrm>
          <a:prstGeom prst="rect">
            <a:avLst/>
          </a:prstGeom>
        </p:spPr>
      </p:pic>
    </p:spTree>
    <p:extLst>
      <p:ext uri="{BB962C8B-B14F-4D97-AF65-F5344CB8AC3E}">
        <p14:creationId xmlns:p14="http://schemas.microsoft.com/office/powerpoint/2010/main" val="324315513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1_Chapter Opener">
    <p:spTree>
      <p:nvGrpSpPr>
        <p:cNvPr id="1" name=""/>
        <p:cNvGrpSpPr/>
        <p:nvPr/>
      </p:nvGrpSpPr>
      <p:grpSpPr>
        <a:xfrm>
          <a:off x="0" y="0"/>
          <a:ext cx="0" cy="0"/>
          <a:chOff x="0" y="0"/>
          <a:chExt cx="0" cy="0"/>
        </a:xfrm>
      </p:grpSpPr>
      <p:sp>
        <p:nvSpPr>
          <p:cNvPr id="11" name="Title 10"/>
          <p:cNvSpPr>
            <a:spLocks noGrp="1"/>
          </p:cNvSpPr>
          <p:nvPr>
            <p:ph type="title"/>
          </p:nvPr>
        </p:nvSpPr>
        <p:spPr>
          <a:xfrm>
            <a:off x="457200" y="215372"/>
            <a:ext cx="8229600" cy="622828"/>
          </a:xfrm>
        </p:spPr>
        <p:txBody>
          <a:bodyPr anchor="t"/>
          <a:lstStyle/>
          <a:p>
            <a:r>
              <a:rPr lang="en-US"/>
              <a:t>Click to edit Master title style</a:t>
            </a:r>
            <a:endParaRPr lang="en-US" dirty="0"/>
          </a:p>
        </p:txBody>
      </p:sp>
      <p:sp>
        <p:nvSpPr>
          <p:cNvPr id="7" name="Text Placeholder 6"/>
          <p:cNvSpPr>
            <a:spLocks noGrp="1"/>
          </p:cNvSpPr>
          <p:nvPr>
            <p:ph type="body" sz="quarter" idx="13" hasCustomPrompt="1"/>
          </p:nvPr>
        </p:nvSpPr>
        <p:spPr>
          <a:xfrm>
            <a:off x="457200" y="816430"/>
            <a:ext cx="8229600" cy="478970"/>
          </a:xfrm>
        </p:spPr>
        <p:txBody>
          <a:bodyPr>
            <a:noAutofit/>
          </a:bodyPr>
          <a:lstStyle>
            <a:lvl1pPr marL="0" indent="0">
              <a:spcBef>
                <a:spcPts val="0"/>
              </a:spcBef>
              <a:buNone/>
              <a:defRPr sz="2000">
                <a:solidFill>
                  <a:srgbClr val="007FA3"/>
                </a:solidFill>
              </a:defRPr>
            </a:lvl1pPr>
            <a:lvl2pPr marL="0" indent="0">
              <a:spcBef>
                <a:spcPts val="0"/>
              </a:spcBef>
              <a:buNone/>
              <a:defRPr sz="2400">
                <a:solidFill>
                  <a:schemeClr val="bg1"/>
                </a:solidFill>
              </a:defRPr>
            </a:lvl2pPr>
            <a:lvl3pPr marL="0" indent="0">
              <a:spcBef>
                <a:spcPts val="0"/>
              </a:spcBef>
              <a:buNone/>
              <a:defRPr sz="2400">
                <a:solidFill>
                  <a:schemeClr val="bg1"/>
                </a:solidFill>
              </a:defRPr>
            </a:lvl3pPr>
            <a:lvl4pPr marL="0" indent="0">
              <a:spcBef>
                <a:spcPts val="0"/>
              </a:spcBef>
              <a:buNone/>
              <a:defRPr sz="2400">
                <a:solidFill>
                  <a:schemeClr val="bg1"/>
                </a:solidFill>
              </a:defRPr>
            </a:lvl4pPr>
            <a:lvl5pPr marL="0" indent="0">
              <a:spcBef>
                <a:spcPts val="0"/>
              </a:spcBef>
              <a:buNone/>
              <a:defRPr sz="2400">
                <a:solidFill>
                  <a:schemeClr val="bg1"/>
                </a:solidFill>
              </a:defRPr>
            </a:lvl5pPr>
            <a:lvl6pPr marL="0" indent="0">
              <a:spcBef>
                <a:spcPts val="0"/>
              </a:spcBef>
              <a:buNone/>
              <a:defRPr sz="2400">
                <a:solidFill>
                  <a:schemeClr val="bg1"/>
                </a:solidFill>
              </a:defRPr>
            </a:lvl6pPr>
            <a:lvl7pPr marL="0" indent="0">
              <a:spcBef>
                <a:spcPts val="0"/>
              </a:spcBef>
              <a:buNone/>
              <a:defRPr sz="2400">
                <a:solidFill>
                  <a:schemeClr val="bg1"/>
                </a:solidFill>
              </a:defRPr>
            </a:lvl7pPr>
            <a:lvl8pPr marL="0" indent="0">
              <a:spcBef>
                <a:spcPts val="0"/>
              </a:spcBef>
              <a:buNone/>
              <a:defRPr sz="2400">
                <a:solidFill>
                  <a:schemeClr val="bg1"/>
                </a:solidFill>
              </a:defRPr>
            </a:lvl8pPr>
            <a:lvl9pPr marL="0" indent="0">
              <a:spcBef>
                <a:spcPts val="0"/>
              </a:spcBef>
              <a:buNone/>
              <a:defRPr sz="2400">
                <a:solidFill>
                  <a:schemeClr val="bg1"/>
                </a:solidFill>
              </a:defRPr>
            </a:lvl9pPr>
          </a:lstStyle>
          <a:p>
            <a:pPr lvl="0"/>
            <a:r>
              <a:rPr lang="en-US" dirty="0"/>
              <a:t>Add edition here</a:t>
            </a:r>
          </a:p>
        </p:txBody>
      </p:sp>
      <p:sp>
        <p:nvSpPr>
          <p:cNvPr id="9" name="Text Placeholder 8"/>
          <p:cNvSpPr>
            <a:spLocks noGrp="1"/>
          </p:cNvSpPr>
          <p:nvPr>
            <p:ph type="body" sz="quarter" idx="14" hasCustomPrompt="1"/>
          </p:nvPr>
        </p:nvSpPr>
        <p:spPr>
          <a:xfrm>
            <a:off x="5029200" y="1600201"/>
            <a:ext cx="3657600" cy="1600199"/>
          </a:xfrm>
        </p:spPr>
        <p:txBody>
          <a:bodyPr anchor="b">
            <a:noAutofit/>
          </a:bodyPr>
          <a:lstStyle>
            <a:lvl1pPr marL="0" indent="0">
              <a:spcBef>
                <a:spcPts val="0"/>
              </a:spcBef>
              <a:buNone/>
              <a:defRPr sz="3000" baseline="0"/>
            </a:lvl1pPr>
            <a:lvl2pPr marL="0" indent="0">
              <a:spcBef>
                <a:spcPts val="0"/>
              </a:spcBef>
              <a:buNone/>
              <a:defRPr sz="4400"/>
            </a:lvl2pPr>
            <a:lvl3pPr marL="0" indent="0">
              <a:spcBef>
                <a:spcPts val="0"/>
              </a:spcBef>
              <a:buNone/>
              <a:defRPr sz="4400"/>
            </a:lvl3pPr>
            <a:lvl4pPr marL="0" indent="0">
              <a:spcBef>
                <a:spcPts val="0"/>
              </a:spcBef>
              <a:buNone/>
              <a:defRPr sz="4400"/>
            </a:lvl4pPr>
            <a:lvl5pPr marL="0" indent="0">
              <a:spcBef>
                <a:spcPts val="0"/>
              </a:spcBef>
              <a:buNone/>
              <a:defRPr sz="4400"/>
            </a:lvl5pPr>
            <a:lvl6pPr marL="0" indent="0">
              <a:spcBef>
                <a:spcPts val="0"/>
              </a:spcBef>
              <a:buNone/>
              <a:defRPr sz="4400"/>
            </a:lvl6pPr>
            <a:lvl7pPr marL="0" indent="0">
              <a:spcBef>
                <a:spcPts val="0"/>
              </a:spcBef>
              <a:buNone/>
              <a:defRPr sz="4400"/>
            </a:lvl7pPr>
            <a:lvl8pPr marL="0" indent="0">
              <a:spcBef>
                <a:spcPts val="0"/>
              </a:spcBef>
              <a:buNone/>
              <a:defRPr sz="4400"/>
            </a:lvl8pPr>
            <a:lvl9pPr marL="0" indent="0">
              <a:spcBef>
                <a:spcPts val="0"/>
              </a:spcBef>
              <a:buNone/>
              <a:defRPr sz="4400"/>
            </a:lvl9pPr>
          </a:lstStyle>
          <a:p>
            <a:pPr lvl="0"/>
            <a:r>
              <a:rPr lang="en-US" dirty="0"/>
              <a:t>Chapter ##</a:t>
            </a:r>
          </a:p>
        </p:txBody>
      </p:sp>
      <p:sp>
        <p:nvSpPr>
          <p:cNvPr id="10" name="Text Placeholder 8"/>
          <p:cNvSpPr>
            <a:spLocks noGrp="1"/>
          </p:cNvSpPr>
          <p:nvPr>
            <p:ph type="body" sz="quarter" idx="15" hasCustomPrompt="1"/>
          </p:nvPr>
        </p:nvSpPr>
        <p:spPr>
          <a:xfrm>
            <a:off x="5029200" y="3200400"/>
            <a:ext cx="3657600" cy="2925763"/>
          </a:xfrm>
        </p:spPr>
        <p:txBody>
          <a:bodyPr>
            <a:noAutofit/>
          </a:bodyPr>
          <a:lstStyle>
            <a:lvl1pPr marL="0" indent="0">
              <a:spcBef>
                <a:spcPts val="0"/>
              </a:spcBef>
              <a:buNone/>
              <a:defRPr sz="2200"/>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vl6pPr marL="0" indent="0">
              <a:spcBef>
                <a:spcPts val="0"/>
              </a:spcBef>
              <a:buNone/>
              <a:defRPr/>
            </a:lvl6pPr>
            <a:lvl7pPr marL="0" indent="0">
              <a:spcBef>
                <a:spcPts val="0"/>
              </a:spcBef>
              <a:buNone/>
              <a:defRPr/>
            </a:lvl7pPr>
            <a:lvl8pPr marL="0" indent="0">
              <a:spcBef>
                <a:spcPts val="0"/>
              </a:spcBef>
              <a:buNone/>
              <a:defRPr/>
            </a:lvl8pPr>
            <a:lvl9pPr marL="0" indent="0">
              <a:spcBef>
                <a:spcPts val="0"/>
              </a:spcBef>
              <a:buNone/>
              <a:defRPr/>
            </a:lvl9pPr>
          </a:lstStyle>
          <a:p>
            <a:pPr lvl="0"/>
            <a:r>
              <a:rPr lang="en-US" dirty="0"/>
              <a:t>Chapter title</a:t>
            </a:r>
          </a:p>
        </p:txBody>
      </p:sp>
      <p:sp>
        <p:nvSpPr>
          <p:cNvPr id="16" name="Footer Placeholder 2"/>
          <p:cNvSpPr>
            <a:spLocks noGrp="1"/>
          </p:cNvSpPr>
          <p:nvPr>
            <p:ph type="ftr" sz="quarter" idx="10"/>
          </p:nvPr>
        </p:nvSpPr>
        <p:spPr>
          <a:xfrm>
            <a:off x="93969" y="6165337"/>
            <a:ext cx="8595360" cy="235463"/>
          </a:xfrm>
        </p:spPr>
        <p:txBody>
          <a:bodyPr/>
          <a:lstStyle/>
          <a:p>
            <a:endParaRPr lang="en-US" dirty="0"/>
          </a:p>
        </p:txBody>
      </p:sp>
      <p:sp>
        <p:nvSpPr>
          <p:cNvPr id="4" name="Date Placeholder 3"/>
          <p:cNvSpPr>
            <a:spLocks noGrp="1"/>
          </p:cNvSpPr>
          <p:nvPr>
            <p:ph type="dt" sz="half" idx="11"/>
          </p:nvPr>
        </p:nvSpPr>
        <p:spPr/>
        <p:txBody>
          <a:bodyPr/>
          <a:lstStyle/>
          <a:p>
            <a:fld id="{A9DF6EFB-3F44-496C-A842-1E0B3D3B975A}" type="datetimeFigureOut">
              <a:rPr lang="en-US" smtClean="0"/>
              <a:pPr/>
              <a:t>7/9/2024</a:t>
            </a:fld>
            <a:endParaRPr lang="en-US" dirty="0"/>
          </a:p>
        </p:txBody>
      </p:sp>
      <p:sp>
        <p:nvSpPr>
          <p:cNvPr id="5" name="Slide Number Placeholder 4"/>
          <p:cNvSpPr>
            <a:spLocks noGrp="1"/>
          </p:cNvSpPr>
          <p:nvPr>
            <p:ph type="sldNum" sz="quarter" idx="12"/>
          </p:nvPr>
        </p:nvSpPr>
        <p:spPr/>
        <p:txBody>
          <a:bodyPr/>
          <a:lstStyle/>
          <a:p>
            <a:fld id="{200B2350-5261-4F5C-9DF5-EF0D264FC8D2}" type="slidenum">
              <a:rPr lang="en-US" smtClean="0"/>
              <a:pPr/>
              <a:t>‹#›</a:t>
            </a:fld>
            <a:endParaRPr lang="en-US" dirty="0"/>
          </a:p>
        </p:txBody>
      </p:sp>
      <p:sp>
        <p:nvSpPr>
          <p:cNvPr id="20" name="Text Placeholder 17"/>
          <p:cNvSpPr>
            <a:spLocks noGrp="1"/>
          </p:cNvSpPr>
          <p:nvPr>
            <p:ph type="body" sz="quarter" idx="16" hasCustomPrompt="1"/>
          </p:nvPr>
        </p:nvSpPr>
        <p:spPr>
          <a:xfrm>
            <a:off x="3048000" y="6529254"/>
            <a:ext cx="5867400" cy="187537"/>
          </a:xfrm>
        </p:spPr>
        <p:txBody>
          <a:bodyPr/>
          <a:lstStyle>
            <a:lvl1pPr marL="0" indent="0" algn="r">
              <a:buNone/>
              <a:defRPr sz="800" baseline="0"/>
            </a:lvl1pPr>
          </a:lstStyle>
          <a:p>
            <a:pPr lvl="0"/>
            <a:r>
              <a:rPr lang="en-US" dirty="0"/>
              <a:t>Click to add copyright line</a:t>
            </a:r>
            <a:endParaRPr lang="en-IN" dirty="0"/>
          </a:p>
        </p:txBody>
      </p:sp>
      <p:pic>
        <p:nvPicPr>
          <p:cNvPr id="12" name="Picture 11" descr="Pearson Logo"/>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0" y="6376789"/>
            <a:ext cx="918000" cy="279915"/>
          </a:xfrm>
          <a:prstGeom prst="rect">
            <a:avLst/>
          </a:prstGeom>
        </p:spPr>
      </p:pic>
    </p:spTree>
    <p:extLst>
      <p:ext uri="{BB962C8B-B14F-4D97-AF65-F5344CB8AC3E}">
        <p14:creationId xmlns:p14="http://schemas.microsoft.com/office/powerpoint/2010/main" val="230502261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lvl1pPr>
              <a:defRPr baseline="0">
                <a:solidFill>
                  <a:schemeClr val="accent1"/>
                </a:solidFill>
                <a:latin typeface="+mj-lt"/>
              </a:defRPr>
            </a:lvl1pPr>
          </a:lstStyle>
          <a:p>
            <a:r>
              <a:rPr lang="en-US" dirty="0"/>
              <a:t>Click to edit Master title style</a:t>
            </a:r>
          </a:p>
        </p:txBody>
      </p:sp>
      <p:sp>
        <p:nvSpPr>
          <p:cNvPr id="3" name="Content Placeholder 2"/>
          <p:cNvSpPr>
            <a:spLocks noGrp="1"/>
          </p:cNvSpPr>
          <p:nvPr>
            <p:ph idx="1"/>
          </p:nvPr>
        </p:nvSpPr>
        <p:spPr/>
        <p:txBody>
          <a:bodyPr/>
          <a:lstStyle>
            <a:lvl1pPr>
              <a:buClr>
                <a:schemeClr val="accent1"/>
              </a:buClr>
              <a:buSzPct val="100000"/>
              <a:defRPr/>
            </a:lvl1pPr>
            <a:lvl2pPr>
              <a:buClr>
                <a:schemeClr val="accent1"/>
              </a:buClr>
              <a:defRPr/>
            </a:lvl2pPr>
            <a:lvl3pPr>
              <a:buClr>
                <a:schemeClr val="accent1"/>
              </a:buClr>
              <a:defRPr/>
            </a:lvl3pPr>
            <a:lvl4pPr>
              <a:buClr>
                <a:schemeClr val="accent1"/>
              </a:buClr>
              <a:defRPr/>
            </a:lvl4pPr>
            <a:lvl5pPr>
              <a:buClr>
                <a:schemeClr val="accent1"/>
              </a:buClr>
              <a:defRPr/>
            </a:lvl5pPr>
            <a:lvl6pPr>
              <a:buClr>
                <a:schemeClr val="accent1"/>
              </a:buClr>
              <a:defRPr/>
            </a:lvl6pPr>
            <a:lvl7pPr>
              <a:buClr>
                <a:schemeClr val="accent1"/>
              </a:buClr>
              <a:defRPr/>
            </a:lvl7pPr>
            <a:lvl8pPr>
              <a:buClr>
                <a:schemeClr val="accent1"/>
              </a:buClr>
              <a:defRPr/>
            </a:lvl8pPr>
            <a:lvl9pPr>
              <a:buClr>
                <a:schemeClr val="accent1"/>
              </a:buClr>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Ninth</a:t>
            </a:r>
          </a:p>
        </p:txBody>
      </p:sp>
      <p:sp>
        <p:nvSpPr>
          <p:cNvPr id="9" name="Date Placeholder 3"/>
          <p:cNvSpPr>
            <a:spLocks noGrp="1"/>
          </p:cNvSpPr>
          <p:nvPr>
            <p:ph type="dt" sz="half" idx="10"/>
          </p:nvPr>
        </p:nvSpPr>
        <p:spPr>
          <a:xfrm>
            <a:off x="6335713" y="113072"/>
            <a:ext cx="2133600" cy="182880"/>
          </a:xfrm>
        </p:spPr>
        <p:txBody>
          <a:bodyPr/>
          <a:lstStyle/>
          <a:p>
            <a:fld id="{891838CE-430E-45DE-B6AA-42DD655BB05E}" type="datetime1">
              <a:rPr lang="en-US" smtClean="0"/>
              <a:t>7/9/2024</a:t>
            </a:fld>
            <a:endParaRPr lang="en-US" dirty="0"/>
          </a:p>
        </p:txBody>
      </p:sp>
      <p:sp>
        <p:nvSpPr>
          <p:cNvPr id="10" name="Slide Number Placeholder 5"/>
          <p:cNvSpPr>
            <a:spLocks noGrp="1"/>
          </p:cNvSpPr>
          <p:nvPr>
            <p:ph type="sldNum" sz="quarter" idx="12"/>
          </p:nvPr>
        </p:nvSpPr>
        <p:spPr>
          <a:xfrm>
            <a:off x="8469312" y="113072"/>
            <a:ext cx="551783" cy="182880"/>
          </a:xfrm>
        </p:spPr>
        <p:txBody>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385896498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Learning Objectives">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lvl1pPr>
              <a:defRPr>
                <a:solidFill>
                  <a:srgbClr val="3399B5"/>
                </a:solidFill>
              </a:defRPr>
            </a:lvl1pPr>
          </a:lstStyle>
          <a:p>
            <a:r>
              <a:rPr lang="en-US" dirty="0"/>
              <a:t>Click to edit Master title style</a:t>
            </a:r>
          </a:p>
        </p:txBody>
      </p:sp>
      <p:sp>
        <p:nvSpPr>
          <p:cNvPr id="3" name="Content Placeholder 2"/>
          <p:cNvSpPr>
            <a:spLocks noGrp="1"/>
          </p:cNvSpPr>
          <p:nvPr>
            <p:ph idx="1"/>
          </p:nvPr>
        </p:nvSpPr>
        <p:spPr/>
        <p:txBody>
          <a:bodyPr/>
          <a:lstStyle>
            <a:lvl1pPr marL="118872" indent="-118872">
              <a:buClr>
                <a:srgbClr val="007FA3"/>
              </a:buClr>
              <a:buSzPct val="25000"/>
              <a:defRPr sz="1600"/>
            </a:lvl1pPr>
            <a:lvl2pPr marL="569913" indent="-285750">
              <a:buClr>
                <a:srgbClr val="007FA3"/>
              </a:buClr>
              <a:defRPr sz="1600"/>
            </a:lvl2pPr>
            <a:lvl3pPr>
              <a:buClr>
                <a:srgbClr val="007FA3"/>
              </a:buClr>
              <a:defRPr sz="1600"/>
            </a:lvl3pPr>
            <a:lvl4pPr>
              <a:buClr>
                <a:srgbClr val="007FA3"/>
              </a:buClr>
              <a:defRPr sz="1600"/>
            </a:lvl4pPr>
            <a:lvl5pPr>
              <a:buClr>
                <a:srgbClr val="007FA3"/>
              </a:buClr>
              <a:defRPr sz="1600"/>
            </a:lvl5pPr>
            <a:lvl6pPr>
              <a:buClr>
                <a:srgbClr val="007FA3"/>
              </a:buClr>
              <a:defRPr sz="1600"/>
            </a:lvl6pPr>
            <a:lvl7pPr>
              <a:buClr>
                <a:srgbClr val="007FA3"/>
              </a:buClr>
              <a:defRPr sz="1600"/>
            </a:lvl7pPr>
            <a:lvl8pPr>
              <a:buClr>
                <a:srgbClr val="007FA3"/>
              </a:buClr>
              <a:defRPr sz="1600"/>
            </a:lvl8pPr>
            <a:lvl9pPr>
              <a:buClr>
                <a:srgbClr val="007FA3"/>
              </a:buCl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7/9/2024</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52415657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1_Figure + Caption">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457200" y="228600"/>
            <a:ext cx="8229600" cy="1066800"/>
          </a:xfrm>
        </p:spPr>
        <p:txBody>
          <a:bodyPr anchor="t"/>
          <a:lstStyle>
            <a:lvl1pPr>
              <a:defRPr sz="3400">
                <a:solidFill>
                  <a:srgbClr val="007FA3"/>
                </a:solidFill>
              </a:defRPr>
            </a:lvl1pPr>
          </a:lstStyle>
          <a:p>
            <a:r>
              <a:rPr lang="en-US" dirty="0"/>
              <a:t>Click to add figure number and title</a:t>
            </a:r>
          </a:p>
        </p:txBody>
      </p:sp>
      <p:sp>
        <p:nvSpPr>
          <p:cNvPr id="10" name="Text Placeholder 9"/>
          <p:cNvSpPr>
            <a:spLocks noGrp="1"/>
          </p:cNvSpPr>
          <p:nvPr>
            <p:ph type="body" sz="quarter" idx="13" hasCustomPrompt="1"/>
          </p:nvPr>
        </p:nvSpPr>
        <p:spPr>
          <a:xfrm>
            <a:off x="457200" y="5368160"/>
            <a:ext cx="8229600" cy="916856"/>
          </a:xfrm>
        </p:spPr>
        <p:txBody>
          <a:bodyPr anchor="b"/>
          <a:lstStyle>
            <a:lvl1pPr marL="0" indent="0">
              <a:spcBef>
                <a:spcPts val="0"/>
              </a:spcBef>
              <a:buNone/>
              <a:defRPr sz="800"/>
            </a:lvl1pPr>
            <a:lvl2pPr marL="0" indent="0">
              <a:spcBef>
                <a:spcPts val="0"/>
              </a:spcBef>
              <a:buNone/>
              <a:defRPr sz="1600"/>
            </a:lvl2pPr>
            <a:lvl3pPr marL="0" indent="0">
              <a:spcBef>
                <a:spcPts val="0"/>
              </a:spcBef>
              <a:buNone/>
              <a:defRPr sz="1600"/>
            </a:lvl3pPr>
            <a:lvl4pPr marL="0" indent="0">
              <a:spcBef>
                <a:spcPts val="0"/>
              </a:spcBef>
              <a:buNone/>
              <a:defRPr sz="1600"/>
            </a:lvl4pPr>
            <a:lvl5pPr marL="0" indent="0">
              <a:spcBef>
                <a:spcPts val="0"/>
              </a:spcBef>
              <a:buNone/>
              <a:defRPr sz="1600"/>
            </a:lvl5pPr>
            <a:lvl6pPr marL="0" indent="0">
              <a:spcBef>
                <a:spcPts val="0"/>
              </a:spcBef>
              <a:buNone/>
              <a:defRPr sz="1600"/>
            </a:lvl6pPr>
            <a:lvl7pPr marL="0" indent="0">
              <a:spcBef>
                <a:spcPts val="0"/>
              </a:spcBef>
              <a:buNone/>
              <a:defRPr sz="1600"/>
            </a:lvl7pPr>
            <a:lvl8pPr marL="0" indent="0">
              <a:spcBef>
                <a:spcPts val="0"/>
              </a:spcBef>
              <a:buNone/>
              <a:defRPr sz="1600"/>
            </a:lvl8pPr>
            <a:lvl9pPr marL="0" indent="0">
              <a:spcBef>
                <a:spcPts val="0"/>
              </a:spcBef>
              <a:buNone/>
              <a:defRPr sz="1600"/>
            </a:lvl9pPr>
          </a:lstStyle>
          <a:p>
            <a:pPr lvl="0"/>
            <a:r>
              <a:rPr lang="en-US" dirty="0"/>
              <a:t>Click to add caption</a:t>
            </a:r>
          </a:p>
        </p:txBody>
      </p:sp>
      <p:sp>
        <p:nvSpPr>
          <p:cNvPr id="11" name="Footer Placeholder 2"/>
          <p:cNvSpPr>
            <a:spLocks noGrp="1"/>
          </p:cNvSpPr>
          <p:nvPr>
            <p:ph type="ftr" sz="quarter" idx="11"/>
          </p:nvPr>
        </p:nvSpPr>
        <p:spPr>
          <a:xfrm>
            <a:off x="93969" y="6172200"/>
            <a:ext cx="8595360" cy="235463"/>
          </a:xfrm>
        </p:spPr>
        <p:txBody>
          <a:bodyPr/>
          <a:lstStyle/>
          <a:p>
            <a:endParaRPr lang="en-US" dirty="0"/>
          </a:p>
        </p:txBody>
      </p:sp>
      <p:sp>
        <p:nvSpPr>
          <p:cNvPr id="2" name="Date Placeholder 1"/>
          <p:cNvSpPr>
            <a:spLocks noGrp="1"/>
          </p:cNvSpPr>
          <p:nvPr>
            <p:ph type="dt" sz="half" idx="10"/>
          </p:nvPr>
        </p:nvSpPr>
        <p:spPr/>
        <p:txBody>
          <a:bodyPr/>
          <a:lstStyle>
            <a:lvl1pPr>
              <a:defRPr>
                <a:solidFill>
                  <a:schemeClr val="tx1"/>
                </a:solidFill>
              </a:defRPr>
            </a:lvl1pPr>
          </a:lstStyle>
          <a:p>
            <a:fld id="{A9DF6EFB-3F44-496C-A842-1E0B3D3B975A}" type="datetimeFigureOut">
              <a:rPr lang="en-US" smtClean="0"/>
              <a:pPr/>
              <a:t>7/9/2024</a:t>
            </a:fld>
            <a:endParaRPr lang="en-US" dirty="0"/>
          </a:p>
        </p:txBody>
      </p:sp>
      <p:sp>
        <p:nvSpPr>
          <p:cNvPr id="4" name="Slide Number Placeholder 3"/>
          <p:cNvSpPr>
            <a:spLocks noGrp="1"/>
          </p:cNvSpPr>
          <p:nvPr>
            <p:ph type="sldNum" sz="quarter" idx="12"/>
          </p:nvPr>
        </p:nvSpPr>
        <p:spPr/>
        <p:txBody>
          <a:bodyPr/>
          <a:lstStyle>
            <a:lvl1pPr>
              <a:defRPr>
                <a:solidFill>
                  <a:schemeClr val="tx1"/>
                </a:solidFill>
              </a:defRPr>
            </a:lvl1pPr>
          </a:lstStyle>
          <a:p>
            <a:fld id="{200B2350-5261-4F5C-9DF5-EF0D264FC8D2}" type="slidenum">
              <a:rPr lang="en-US" smtClean="0"/>
              <a:pPr/>
              <a:t>‹#›</a:t>
            </a:fld>
            <a:endParaRPr lang="en-US" dirty="0"/>
          </a:p>
        </p:txBody>
      </p:sp>
      <p:pic>
        <p:nvPicPr>
          <p:cNvPr id="9" name="Picture 8" descr="Pearson Logo"/>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0" y="6376789"/>
            <a:ext cx="918000" cy="279915"/>
          </a:xfrm>
          <a:prstGeom prst="rect">
            <a:avLst/>
          </a:prstGeom>
        </p:spPr>
      </p:pic>
      <p:sp>
        <p:nvSpPr>
          <p:cNvPr id="14" name="TextBox 13"/>
          <p:cNvSpPr txBox="1"/>
          <p:nvPr userDrawn="1"/>
        </p:nvSpPr>
        <p:spPr>
          <a:xfrm>
            <a:off x="1600200" y="6429345"/>
            <a:ext cx="7162800" cy="276999"/>
          </a:xfrm>
          <a:prstGeom prst="rect">
            <a:avLst/>
          </a:prstGeom>
          <a:noFill/>
        </p:spPr>
        <p:txBody>
          <a:bodyPr wrap="square" rtlCol="0">
            <a:spAutoFit/>
          </a:bodyPr>
          <a:lstStyle/>
          <a:p>
            <a:pPr algn="r">
              <a:buClrTx/>
              <a:defRPr/>
            </a:pPr>
            <a:r>
              <a:rPr lang="en-US" altLang="en-US" sz="1200" dirty="0">
                <a:latin typeface="Verdana" panose="020B0604030504040204" pitchFamily="34" charset="0"/>
                <a:ea typeface="Verdana" panose="020B0604030504040204" pitchFamily="34" charset="0"/>
                <a:cs typeface="Verdana" panose="020B0604030504040204" pitchFamily="34" charset="0"/>
              </a:rPr>
              <a:t>Copyright © 2016, 2013, 2010 Pearson Education, Inc. All Rights Reserved</a:t>
            </a:r>
          </a:p>
        </p:txBody>
      </p:sp>
    </p:spTree>
    <p:extLst>
      <p:ext uri="{BB962C8B-B14F-4D97-AF65-F5344CB8AC3E}">
        <p14:creationId xmlns:p14="http://schemas.microsoft.com/office/powerpoint/2010/main" val="274054499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Title and 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457200" y="1600200"/>
            <a:ext cx="8229600" cy="21637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3"/>
          </p:nvPr>
        </p:nvSpPr>
        <p:spPr>
          <a:xfrm>
            <a:off x="457200" y="3962400"/>
            <a:ext cx="8229600" cy="21637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8832AD23-A511-424E-9DD2-B8CE2D237B20}" type="datetime1">
              <a:rPr lang="en-US" smtClean="0"/>
              <a:t>7/9/2024</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t>‹#›</a:t>
            </a:fld>
            <a:endParaRPr lang="en-US" dirty="0"/>
          </a:p>
        </p:txBody>
      </p:sp>
    </p:spTree>
    <p:extLst>
      <p:ext uri="{BB962C8B-B14F-4D97-AF65-F5344CB8AC3E}">
        <p14:creationId xmlns:p14="http://schemas.microsoft.com/office/powerpoint/2010/main" val="234257856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1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lvl1pPr>
              <a:buClr>
                <a:srgbClr val="007FA3"/>
              </a:buClr>
              <a:buSzPct val="100000"/>
              <a:defRPr/>
            </a:lvl1pPr>
            <a:lvl2pPr>
              <a:buClr>
                <a:srgbClr val="007FA3"/>
              </a:buClr>
              <a:defRPr/>
            </a:lvl2pPr>
            <a:lvl3pPr>
              <a:buClr>
                <a:srgbClr val="007FA3"/>
              </a:buClr>
              <a:defRPr/>
            </a:lvl3pPr>
            <a:lvl4pPr>
              <a:buClr>
                <a:srgbClr val="007FA3"/>
              </a:buClr>
              <a:defRPr/>
            </a:lvl4pPr>
            <a:lvl5pPr>
              <a:buClr>
                <a:srgbClr val="007FA3"/>
              </a:buClr>
              <a:defRPr/>
            </a:lvl5pPr>
            <a:lvl6pPr>
              <a:buClr>
                <a:srgbClr val="007FA3"/>
              </a:buClr>
              <a:defRPr/>
            </a:lvl6pPr>
            <a:lvl7pPr>
              <a:buClr>
                <a:srgbClr val="007FA3"/>
              </a:buClr>
              <a:defRPr/>
            </a:lvl7pPr>
            <a:lvl8pPr>
              <a:buClr>
                <a:srgbClr val="007FA3"/>
              </a:buClr>
              <a:defRPr/>
            </a:lvl8pPr>
            <a:lvl9pPr>
              <a:buClr>
                <a:srgbClr val="007FA3"/>
              </a:buClr>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4"/>
          <p:cNvSpPr>
            <a:spLocks noGrp="1"/>
          </p:cNvSpPr>
          <p:nvPr>
            <p:ph type="ftr" sz="quarter" idx="11"/>
          </p:nvPr>
        </p:nvSpPr>
        <p:spPr>
          <a:xfrm>
            <a:off x="93969" y="6172200"/>
            <a:ext cx="8595360" cy="235463"/>
          </a:xfrm>
        </p:spPr>
        <p:txBody>
          <a:bodyPr/>
          <a:lstStyle/>
          <a:p>
            <a:endParaRPr lang="en-US" dirty="0"/>
          </a:p>
        </p:txBody>
      </p:sp>
      <p:sp>
        <p:nvSpPr>
          <p:cNvPr id="9" name="Date Placeholder 3"/>
          <p:cNvSpPr>
            <a:spLocks noGrp="1"/>
          </p:cNvSpPr>
          <p:nvPr>
            <p:ph type="dt" sz="half" idx="10"/>
          </p:nvPr>
        </p:nvSpPr>
        <p:spPr>
          <a:xfrm>
            <a:off x="6335713" y="113072"/>
            <a:ext cx="2133600" cy="182880"/>
          </a:xfrm>
        </p:spPr>
        <p:txBody>
          <a:bodyPr/>
          <a:lstStyle/>
          <a:p>
            <a:fld id="{A9DF6EFB-3F44-496C-A842-1E0B3D3B975A}" type="datetimeFigureOut">
              <a:rPr lang="en-US" smtClean="0"/>
              <a:pPr/>
              <a:t>7/9/2024</a:t>
            </a:fld>
            <a:endParaRPr lang="en-US" dirty="0"/>
          </a:p>
        </p:txBody>
      </p:sp>
      <p:sp>
        <p:nvSpPr>
          <p:cNvPr id="10" name="Slide Number Placeholder 5"/>
          <p:cNvSpPr>
            <a:spLocks noGrp="1"/>
          </p:cNvSpPr>
          <p:nvPr>
            <p:ph type="sldNum" sz="quarter" idx="12"/>
          </p:nvPr>
        </p:nvSpPr>
        <p:spPr>
          <a:xfrm>
            <a:off x="8469312" y="113072"/>
            <a:ext cx="551783" cy="182880"/>
          </a:xfrm>
        </p:spPr>
        <p:txBody>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35360584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2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457200" y="1600200"/>
            <a:ext cx="8229600" cy="1752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7/9/2024</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13" name="Content Placeholder 2"/>
          <p:cNvSpPr>
            <a:spLocks noGrp="1"/>
          </p:cNvSpPr>
          <p:nvPr>
            <p:ph idx="13"/>
          </p:nvPr>
        </p:nvSpPr>
        <p:spPr>
          <a:xfrm>
            <a:off x="457200" y="3733800"/>
            <a:ext cx="8229600" cy="1752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201332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Figure + Caption">
    <p:spTree>
      <p:nvGrpSpPr>
        <p:cNvPr id="1" name="Shape 53"/>
        <p:cNvGrpSpPr/>
        <p:nvPr/>
      </p:nvGrpSpPr>
      <p:grpSpPr>
        <a:xfrm>
          <a:off x="0" y="0"/>
          <a:ext cx="0" cy="0"/>
          <a:chOff x="0" y="0"/>
          <a:chExt cx="0" cy="0"/>
        </a:xfrm>
      </p:grpSpPr>
      <p:sp>
        <p:nvSpPr>
          <p:cNvPr id="54" name="Shape 54"/>
          <p:cNvSpPr txBox="1">
            <a:spLocks noGrp="1"/>
          </p:cNvSpPr>
          <p:nvPr>
            <p:ph type="title"/>
          </p:nvPr>
        </p:nvSpPr>
        <p:spPr>
          <a:xfrm>
            <a:off x="457200" y="228600"/>
            <a:ext cx="8229600" cy="1066799"/>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55" name="Shape 55"/>
          <p:cNvSpPr txBox="1">
            <a:spLocks noGrp="1"/>
          </p:cNvSpPr>
          <p:nvPr>
            <p:ph type="body" idx="1"/>
          </p:nvPr>
        </p:nvSpPr>
        <p:spPr>
          <a:xfrm>
            <a:off x="457200" y="5368160"/>
            <a:ext cx="8229600" cy="916856"/>
          </a:xfrm>
          <a:prstGeom prst="rect">
            <a:avLst/>
          </a:prstGeom>
          <a:noFill/>
          <a:ln>
            <a:noFill/>
          </a:ln>
        </p:spPr>
        <p:txBody>
          <a:bodyPr lIns="91425" tIns="91425" rIns="91425" bIns="91425" anchor="b" anchorCtr="0"/>
          <a:lstStyle>
            <a:lvl1pPr marL="0" marR="0" lvl="0" indent="0" algn="l" rtl="0">
              <a:spcBef>
                <a:spcPts val="0"/>
              </a:spcBef>
              <a:buClr>
                <a:srgbClr val="007FA3"/>
              </a:buClr>
              <a:buFont typeface="Arial"/>
              <a:buNone/>
              <a:defRPr sz="8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endParaRPr/>
          </a:p>
        </p:txBody>
      </p:sp>
      <p:sp>
        <p:nvSpPr>
          <p:cNvPr id="56" name="Shape 56"/>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57" name="Shape 57"/>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58" name="Shape 58"/>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dk1"/>
                </a:solidFill>
                <a:latin typeface="Arial"/>
                <a:ea typeface="Arial"/>
                <a:cs typeface="Arial"/>
                <a:sym typeface="Arial"/>
              </a:rPr>
              <a:t>‹#›</a:t>
            </a:fld>
            <a:endParaRPr lang="en-US" sz="9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82630266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3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457200" y="1600200"/>
            <a:ext cx="8229600" cy="91933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7/9/2024</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13" name="Content Placeholder 2"/>
          <p:cNvSpPr>
            <a:spLocks noGrp="1"/>
          </p:cNvSpPr>
          <p:nvPr>
            <p:ph idx="13"/>
          </p:nvPr>
        </p:nvSpPr>
        <p:spPr>
          <a:xfrm>
            <a:off x="473720" y="2807084"/>
            <a:ext cx="8229600" cy="91933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2"/>
          <p:cNvSpPr>
            <a:spLocks noGrp="1"/>
          </p:cNvSpPr>
          <p:nvPr>
            <p:ph idx="14"/>
          </p:nvPr>
        </p:nvSpPr>
        <p:spPr>
          <a:xfrm>
            <a:off x="473720" y="4013968"/>
            <a:ext cx="8229600" cy="91933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2144006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4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457200" y="1600200"/>
            <a:ext cx="8229600" cy="71117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7/9/2024</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13" name="Content Placeholder 2"/>
          <p:cNvSpPr>
            <a:spLocks noGrp="1"/>
          </p:cNvSpPr>
          <p:nvPr>
            <p:ph idx="13"/>
          </p:nvPr>
        </p:nvSpPr>
        <p:spPr>
          <a:xfrm>
            <a:off x="473720" y="2641680"/>
            <a:ext cx="8229600" cy="71117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2"/>
          <p:cNvSpPr>
            <a:spLocks noGrp="1"/>
          </p:cNvSpPr>
          <p:nvPr>
            <p:ph idx="14"/>
          </p:nvPr>
        </p:nvSpPr>
        <p:spPr>
          <a:xfrm>
            <a:off x="457200" y="3683160"/>
            <a:ext cx="8229600" cy="71117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2"/>
          <p:cNvSpPr>
            <a:spLocks noGrp="1"/>
          </p:cNvSpPr>
          <p:nvPr>
            <p:ph idx="15"/>
          </p:nvPr>
        </p:nvSpPr>
        <p:spPr>
          <a:xfrm>
            <a:off x="457200" y="4724640"/>
            <a:ext cx="8229600" cy="71117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5704037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5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457200" y="1447801"/>
            <a:ext cx="82296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3"/>
          <p:cNvSpPr>
            <a:spLocks noGrp="1"/>
          </p:cNvSpPr>
          <p:nvPr>
            <p:ph idx="13"/>
          </p:nvPr>
        </p:nvSpPr>
        <p:spPr>
          <a:xfrm>
            <a:off x="457200" y="2286000"/>
            <a:ext cx="82296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7/9/2024</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8229600" cy="5705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p:cNvSpPr>
            <a:spLocks noGrp="1"/>
          </p:cNvSpPr>
          <p:nvPr>
            <p:ph sz="quarter" idx="15"/>
          </p:nvPr>
        </p:nvSpPr>
        <p:spPr>
          <a:xfrm>
            <a:off x="457200" y="3733800"/>
            <a:ext cx="3505200" cy="91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13"/>
          <p:cNvSpPr>
            <a:spLocks noGrp="1"/>
          </p:cNvSpPr>
          <p:nvPr>
            <p:ph sz="quarter" idx="17"/>
          </p:nvPr>
        </p:nvSpPr>
        <p:spPr>
          <a:xfrm>
            <a:off x="457200" y="4876800"/>
            <a:ext cx="3505200" cy="990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4778396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6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457200" y="1447801"/>
            <a:ext cx="82296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3"/>
          <p:cNvSpPr>
            <a:spLocks noGrp="1"/>
          </p:cNvSpPr>
          <p:nvPr>
            <p:ph idx="13"/>
          </p:nvPr>
        </p:nvSpPr>
        <p:spPr>
          <a:xfrm>
            <a:off x="457200" y="2286000"/>
            <a:ext cx="82296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7/9/2024</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8229600" cy="5705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p:cNvSpPr>
            <a:spLocks noGrp="1"/>
          </p:cNvSpPr>
          <p:nvPr>
            <p:ph sz="quarter" idx="15"/>
          </p:nvPr>
        </p:nvSpPr>
        <p:spPr>
          <a:xfrm>
            <a:off x="457200" y="3733800"/>
            <a:ext cx="3505200" cy="91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11"/>
          <p:cNvSpPr>
            <a:spLocks noGrp="1"/>
          </p:cNvSpPr>
          <p:nvPr>
            <p:ph sz="quarter" idx="16"/>
          </p:nvPr>
        </p:nvSpPr>
        <p:spPr>
          <a:xfrm>
            <a:off x="4343400" y="3733800"/>
            <a:ext cx="3886200" cy="990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13"/>
          <p:cNvSpPr>
            <a:spLocks noGrp="1"/>
          </p:cNvSpPr>
          <p:nvPr>
            <p:ph sz="quarter" idx="17"/>
          </p:nvPr>
        </p:nvSpPr>
        <p:spPr>
          <a:xfrm>
            <a:off x="457200" y="4876800"/>
            <a:ext cx="3505200" cy="990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4927974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7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457200" y="1447801"/>
            <a:ext cx="82296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3"/>
          <p:cNvSpPr>
            <a:spLocks noGrp="1"/>
          </p:cNvSpPr>
          <p:nvPr>
            <p:ph idx="13"/>
          </p:nvPr>
        </p:nvSpPr>
        <p:spPr>
          <a:xfrm>
            <a:off x="457200" y="2286000"/>
            <a:ext cx="82296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7/9/2024</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8229600" cy="5705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p:cNvSpPr>
            <a:spLocks noGrp="1"/>
          </p:cNvSpPr>
          <p:nvPr>
            <p:ph sz="quarter" idx="15"/>
          </p:nvPr>
        </p:nvSpPr>
        <p:spPr>
          <a:xfrm>
            <a:off x="457200" y="3733800"/>
            <a:ext cx="3505200" cy="91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11"/>
          <p:cNvSpPr>
            <a:spLocks noGrp="1"/>
          </p:cNvSpPr>
          <p:nvPr>
            <p:ph sz="quarter" idx="16"/>
          </p:nvPr>
        </p:nvSpPr>
        <p:spPr>
          <a:xfrm>
            <a:off x="4343400" y="3733800"/>
            <a:ext cx="3886200" cy="990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13"/>
          <p:cNvSpPr>
            <a:spLocks noGrp="1"/>
          </p:cNvSpPr>
          <p:nvPr>
            <p:ph sz="quarter" idx="17"/>
          </p:nvPr>
        </p:nvSpPr>
        <p:spPr>
          <a:xfrm>
            <a:off x="457200" y="4876800"/>
            <a:ext cx="3505200" cy="990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3"/>
          <p:cNvSpPr>
            <a:spLocks noGrp="1"/>
          </p:cNvSpPr>
          <p:nvPr>
            <p:ph sz="quarter" idx="18"/>
          </p:nvPr>
        </p:nvSpPr>
        <p:spPr>
          <a:xfrm>
            <a:off x="4343400" y="4874552"/>
            <a:ext cx="3886200" cy="990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9375052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nd 8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457200" y="1447801"/>
            <a:ext cx="3505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3"/>
          <p:cNvSpPr>
            <a:spLocks noGrp="1"/>
          </p:cNvSpPr>
          <p:nvPr>
            <p:ph idx="13"/>
          </p:nvPr>
        </p:nvSpPr>
        <p:spPr>
          <a:xfrm>
            <a:off x="457200" y="2286000"/>
            <a:ext cx="35052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7/9/2024</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3505200" cy="5705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p:cNvSpPr>
            <a:spLocks noGrp="1"/>
          </p:cNvSpPr>
          <p:nvPr>
            <p:ph sz="quarter" idx="15"/>
          </p:nvPr>
        </p:nvSpPr>
        <p:spPr>
          <a:xfrm>
            <a:off x="457200" y="3733800"/>
            <a:ext cx="3505200" cy="91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11"/>
          <p:cNvSpPr>
            <a:spLocks noGrp="1"/>
          </p:cNvSpPr>
          <p:nvPr>
            <p:ph sz="quarter" idx="16"/>
          </p:nvPr>
        </p:nvSpPr>
        <p:spPr>
          <a:xfrm>
            <a:off x="4343400" y="3733800"/>
            <a:ext cx="3886200" cy="990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13"/>
          <p:cNvSpPr>
            <a:spLocks noGrp="1"/>
          </p:cNvSpPr>
          <p:nvPr>
            <p:ph sz="quarter" idx="17"/>
          </p:nvPr>
        </p:nvSpPr>
        <p:spPr>
          <a:xfrm>
            <a:off x="457200" y="4876800"/>
            <a:ext cx="3505200" cy="990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3"/>
          <p:cNvSpPr>
            <a:spLocks noGrp="1"/>
          </p:cNvSpPr>
          <p:nvPr>
            <p:ph sz="quarter" idx="18"/>
          </p:nvPr>
        </p:nvSpPr>
        <p:spPr>
          <a:xfrm>
            <a:off x="4343400" y="4874552"/>
            <a:ext cx="3886200" cy="9906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2"/>
          <p:cNvSpPr>
            <a:spLocks noGrp="1"/>
          </p:cNvSpPr>
          <p:nvPr>
            <p:ph idx="19"/>
          </p:nvPr>
        </p:nvSpPr>
        <p:spPr>
          <a:xfrm>
            <a:off x="4343400" y="1494526"/>
            <a:ext cx="3886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8768608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nd 9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457200" y="1447801"/>
            <a:ext cx="3505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3"/>
          <p:cNvSpPr>
            <a:spLocks noGrp="1"/>
          </p:cNvSpPr>
          <p:nvPr>
            <p:ph idx="13"/>
          </p:nvPr>
        </p:nvSpPr>
        <p:spPr>
          <a:xfrm>
            <a:off x="457200" y="2286000"/>
            <a:ext cx="35052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7/9/2024</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3505200" cy="5705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p:cNvSpPr>
            <a:spLocks noGrp="1"/>
          </p:cNvSpPr>
          <p:nvPr>
            <p:ph sz="quarter" idx="15"/>
          </p:nvPr>
        </p:nvSpPr>
        <p:spPr>
          <a:xfrm>
            <a:off x="457200" y="3733800"/>
            <a:ext cx="3505200" cy="91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11"/>
          <p:cNvSpPr>
            <a:spLocks noGrp="1"/>
          </p:cNvSpPr>
          <p:nvPr>
            <p:ph sz="quarter" idx="16"/>
          </p:nvPr>
        </p:nvSpPr>
        <p:spPr>
          <a:xfrm>
            <a:off x="4343400" y="3733800"/>
            <a:ext cx="3886200" cy="990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13"/>
          <p:cNvSpPr>
            <a:spLocks noGrp="1"/>
          </p:cNvSpPr>
          <p:nvPr>
            <p:ph sz="quarter" idx="17"/>
          </p:nvPr>
        </p:nvSpPr>
        <p:spPr>
          <a:xfrm>
            <a:off x="457200" y="4876800"/>
            <a:ext cx="3505200" cy="990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3"/>
          <p:cNvSpPr>
            <a:spLocks noGrp="1"/>
          </p:cNvSpPr>
          <p:nvPr>
            <p:ph sz="quarter" idx="18"/>
          </p:nvPr>
        </p:nvSpPr>
        <p:spPr>
          <a:xfrm>
            <a:off x="4343400" y="4874552"/>
            <a:ext cx="3886200" cy="9906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2"/>
          <p:cNvSpPr>
            <a:spLocks noGrp="1"/>
          </p:cNvSpPr>
          <p:nvPr>
            <p:ph idx="19"/>
          </p:nvPr>
        </p:nvSpPr>
        <p:spPr>
          <a:xfrm>
            <a:off x="4343400" y="1494526"/>
            <a:ext cx="3886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2"/>
          <p:cNvSpPr>
            <a:spLocks noGrp="1"/>
          </p:cNvSpPr>
          <p:nvPr>
            <p:ph idx="20"/>
          </p:nvPr>
        </p:nvSpPr>
        <p:spPr>
          <a:xfrm>
            <a:off x="4343399" y="2286000"/>
            <a:ext cx="3865157"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3523166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nd 10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457200" y="1447801"/>
            <a:ext cx="3505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3"/>
          <p:cNvSpPr>
            <a:spLocks noGrp="1"/>
          </p:cNvSpPr>
          <p:nvPr>
            <p:ph idx="13"/>
          </p:nvPr>
        </p:nvSpPr>
        <p:spPr>
          <a:xfrm>
            <a:off x="457200" y="2286000"/>
            <a:ext cx="35052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7/9/2024</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3505200" cy="5705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p:cNvSpPr>
            <a:spLocks noGrp="1"/>
          </p:cNvSpPr>
          <p:nvPr>
            <p:ph sz="quarter" idx="15"/>
          </p:nvPr>
        </p:nvSpPr>
        <p:spPr>
          <a:xfrm>
            <a:off x="457200" y="3733800"/>
            <a:ext cx="3505200" cy="91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11"/>
          <p:cNvSpPr>
            <a:spLocks noGrp="1"/>
          </p:cNvSpPr>
          <p:nvPr>
            <p:ph sz="quarter" idx="16"/>
          </p:nvPr>
        </p:nvSpPr>
        <p:spPr>
          <a:xfrm>
            <a:off x="4343400" y="3733800"/>
            <a:ext cx="3886200" cy="990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13"/>
          <p:cNvSpPr>
            <a:spLocks noGrp="1"/>
          </p:cNvSpPr>
          <p:nvPr>
            <p:ph sz="quarter" idx="17"/>
          </p:nvPr>
        </p:nvSpPr>
        <p:spPr>
          <a:xfrm>
            <a:off x="457200" y="4876800"/>
            <a:ext cx="3505200" cy="990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3"/>
          <p:cNvSpPr>
            <a:spLocks noGrp="1"/>
          </p:cNvSpPr>
          <p:nvPr>
            <p:ph sz="quarter" idx="18"/>
          </p:nvPr>
        </p:nvSpPr>
        <p:spPr>
          <a:xfrm>
            <a:off x="4343400" y="4874552"/>
            <a:ext cx="3886200" cy="9906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2"/>
          <p:cNvSpPr>
            <a:spLocks noGrp="1"/>
          </p:cNvSpPr>
          <p:nvPr>
            <p:ph idx="19"/>
          </p:nvPr>
        </p:nvSpPr>
        <p:spPr>
          <a:xfrm>
            <a:off x="4343400" y="1494526"/>
            <a:ext cx="3886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2"/>
          <p:cNvSpPr>
            <a:spLocks noGrp="1"/>
          </p:cNvSpPr>
          <p:nvPr>
            <p:ph idx="20"/>
          </p:nvPr>
        </p:nvSpPr>
        <p:spPr>
          <a:xfrm>
            <a:off x="4343399" y="2286000"/>
            <a:ext cx="3865157"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2"/>
          <p:cNvSpPr>
            <a:spLocks noGrp="1"/>
          </p:cNvSpPr>
          <p:nvPr>
            <p:ph idx="21"/>
          </p:nvPr>
        </p:nvSpPr>
        <p:spPr>
          <a:xfrm>
            <a:off x="4343400" y="3045349"/>
            <a:ext cx="3886200" cy="5827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4605330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11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457200" y="1447801"/>
            <a:ext cx="3505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3"/>
          <p:cNvSpPr>
            <a:spLocks noGrp="1"/>
          </p:cNvSpPr>
          <p:nvPr>
            <p:ph idx="13"/>
          </p:nvPr>
        </p:nvSpPr>
        <p:spPr>
          <a:xfrm>
            <a:off x="457200" y="2286000"/>
            <a:ext cx="35052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7/9/2024</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3505200" cy="5705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p:cNvSpPr>
            <a:spLocks noGrp="1"/>
          </p:cNvSpPr>
          <p:nvPr>
            <p:ph sz="quarter" idx="15"/>
          </p:nvPr>
        </p:nvSpPr>
        <p:spPr>
          <a:xfrm>
            <a:off x="457200" y="3733800"/>
            <a:ext cx="3505200" cy="91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11"/>
          <p:cNvSpPr>
            <a:spLocks noGrp="1"/>
          </p:cNvSpPr>
          <p:nvPr>
            <p:ph sz="quarter" idx="16"/>
          </p:nvPr>
        </p:nvSpPr>
        <p:spPr>
          <a:xfrm>
            <a:off x="4343400" y="3733800"/>
            <a:ext cx="3886200" cy="55929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13"/>
          <p:cNvSpPr>
            <a:spLocks noGrp="1"/>
          </p:cNvSpPr>
          <p:nvPr>
            <p:ph sz="quarter" idx="17"/>
          </p:nvPr>
        </p:nvSpPr>
        <p:spPr>
          <a:xfrm>
            <a:off x="457200" y="4876800"/>
            <a:ext cx="3505200" cy="990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3"/>
          <p:cNvSpPr>
            <a:spLocks noGrp="1"/>
          </p:cNvSpPr>
          <p:nvPr>
            <p:ph sz="quarter" idx="18"/>
          </p:nvPr>
        </p:nvSpPr>
        <p:spPr>
          <a:xfrm>
            <a:off x="4376204" y="4473387"/>
            <a:ext cx="3886200" cy="50617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2"/>
          <p:cNvSpPr>
            <a:spLocks noGrp="1"/>
          </p:cNvSpPr>
          <p:nvPr>
            <p:ph idx="19"/>
          </p:nvPr>
        </p:nvSpPr>
        <p:spPr>
          <a:xfrm>
            <a:off x="4343400" y="1494526"/>
            <a:ext cx="3886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2"/>
          <p:cNvSpPr>
            <a:spLocks noGrp="1"/>
          </p:cNvSpPr>
          <p:nvPr>
            <p:ph idx="20"/>
          </p:nvPr>
        </p:nvSpPr>
        <p:spPr>
          <a:xfrm>
            <a:off x="4343399" y="2286000"/>
            <a:ext cx="3865157"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2"/>
          <p:cNvSpPr>
            <a:spLocks noGrp="1"/>
          </p:cNvSpPr>
          <p:nvPr>
            <p:ph idx="21"/>
          </p:nvPr>
        </p:nvSpPr>
        <p:spPr>
          <a:xfrm>
            <a:off x="4343400" y="3045349"/>
            <a:ext cx="3886200" cy="5827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13"/>
          <p:cNvSpPr>
            <a:spLocks noGrp="1"/>
          </p:cNvSpPr>
          <p:nvPr>
            <p:ph sz="quarter" idx="22"/>
          </p:nvPr>
        </p:nvSpPr>
        <p:spPr>
          <a:xfrm>
            <a:off x="4392613" y="5159852"/>
            <a:ext cx="3886200" cy="50617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5694488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12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457200" y="1447801"/>
            <a:ext cx="3505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3"/>
          <p:cNvSpPr>
            <a:spLocks noGrp="1"/>
          </p:cNvSpPr>
          <p:nvPr>
            <p:ph idx="13"/>
          </p:nvPr>
        </p:nvSpPr>
        <p:spPr>
          <a:xfrm>
            <a:off x="457200" y="2286000"/>
            <a:ext cx="35052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7/9/2024</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3505200" cy="5705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11"/>
          <p:cNvSpPr>
            <a:spLocks noGrp="1"/>
          </p:cNvSpPr>
          <p:nvPr>
            <p:ph sz="quarter" idx="16"/>
          </p:nvPr>
        </p:nvSpPr>
        <p:spPr>
          <a:xfrm>
            <a:off x="4343400" y="3733800"/>
            <a:ext cx="3886200" cy="55929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13"/>
          <p:cNvSpPr>
            <a:spLocks noGrp="1"/>
          </p:cNvSpPr>
          <p:nvPr>
            <p:ph sz="quarter" idx="18"/>
          </p:nvPr>
        </p:nvSpPr>
        <p:spPr>
          <a:xfrm>
            <a:off x="4376204" y="4473387"/>
            <a:ext cx="3886200" cy="50617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2"/>
          <p:cNvSpPr>
            <a:spLocks noGrp="1"/>
          </p:cNvSpPr>
          <p:nvPr>
            <p:ph idx="19"/>
          </p:nvPr>
        </p:nvSpPr>
        <p:spPr>
          <a:xfrm>
            <a:off x="4343400" y="1494526"/>
            <a:ext cx="3886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2"/>
          <p:cNvSpPr>
            <a:spLocks noGrp="1"/>
          </p:cNvSpPr>
          <p:nvPr>
            <p:ph idx="20"/>
          </p:nvPr>
        </p:nvSpPr>
        <p:spPr>
          <a:xfrm>
            <a:off x="4343399" y="2286000"/>
            <a:ext cx="3865157"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2"/>
          <p:cNvSpPr>
            <a:spLocks noGrp="1"/>
          </p:cNvSpPr>
          <p:nvPr>
            <p:ph idx="21"/>
          </p:nvPr>
        </p:nvSpPr>
        <p:spPr>
          <a:xfrm>
            <a:off x="4343400" y="3045349"/>
            <a:ext cx="3886200" cy="5827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13"/>
          <p:cNvSpPr>
            <a:spLocks noGrp="1"/>
          </p:cNvSpPr>
          <p:nvPr>
            <p:ph sz="quarter" idx="22"/>
          </p:nvPr>
        </p:nvSpPr>
        <p:spPr>
          <a:xfrm>
            <a:off x="4392613" y="5159852"/>
            <a:ext cx="3886200" cy="50617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Content Placeholder 11"/>
          <p:cNvSpPr>
            <a:spLocks noGrp="1"/>
          </p:cNvSpPr>
          <p:nvPr>
            <p:ph sz="quarter" idx="23"/>
          </p:nvPr>
        </p:nvSpPr>
        <p:spPr>
          <a:xfrm>
            <a:off x="457200" y="3830925"/>
            <a:ext cx="3472396" cy="55929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Content Placeholder 13"/>
          <p:cNvSpPr>
            <a:spLocks noGrp="1"/>
          </p:cNvSpPr>
          <p:nvPr>
            <p:ph sz="quarter" idx="24"/>
          </p:nvPr>
        </p:nvSpPr>
        <p:spPr>
          <a:xfrm>
            <a:off x="490004" y="4570512"/>
            <a:ext cx="3472396" cy="50617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Content Placeholder 13"/>
          <p:cNvSpPr>
            <a:spLocks noGrp="1"/>
          </p:cNvSpPr>
          <p:nvPr>
            <p:ph sz="quarter" idx="25"/>
          </p:nvPr>
        </p:nvSpPr>
        <p:spPr>
          <a:xfrm>
            <a:off x="506413" y="5256977"/>
            <a:ext cx="3472396" cy="50617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655318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Title and Content">
    <p:spTree>
      <p:nvGrpSpPr>
        <p:cNvPr id="1" name="Shape 24"/>
        <p:cNvGrpSpPr/>
        <p:nvPr/>
      </p:nvGrpSpPr>
      <p:grpSpPr>
        <a:xfrm>
          <a:off x="0" y="0"/>
          <a:ext cx="0" cy="0"/>
          <a:chOff x="0" y="0"/>
          <a:chExt cx="0" cy="0"/>
        </a:xfrm>
      </p:grpSpPr>
      <p:sp>
        <p:nvSpPr>
          <p:cNvPr id="25" name="Title 1"/>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6" name="Content Placeholder"/>
          <p:cNvSpPr txBox="1">
            <a:spLocks noGrp="1"/>
          </p:cNvSpPr>
          <p:nvPr>
            <p:ph type="body" idx="1"/>
          </p:nvPr>
        </p:nvSpPr>
        <p:spPr>
          <a:xfrm>
            <a:off x="457200" y="1600200"/>
            <a:ext cx="8229600" cy="4525963"/>
          </a:xfrm>
          <a:prstGeom prst="rect">
            <a:avLst/>
          </a:prstGeom>
          <a:noFill/>
          <a:ln>
            <a:noFill/>
          </a:ln>
        </p:spPr>
        <p:txBody>
          <a:bodyPr lIns="91425" tIns="91425" rIns="91425" bIns="91425" anchor="t" anchorCtr="0"/>
          <a:lstStyle>
            <a:lvl1pPr marL="255600" marR="0" lvl="0" indent="-255600" algn="l" rtl="0">
              <a:spcBef>
                <a:spcPts val="1500"/>
              </a:spcBef>
              <a:buClr>
                <a:srgbClr val="007FA3"/>
              </a:buClr>
              <a:buSzPct val="100000"/>
              <a:buFont typeface="Arial" panose="020B0604020202020204" pitchFamily="34" charset="0"/>
              <a:buChar char="•"/>
              <a:tabLst>
                <a:tab pos="176213" algn="l"/>
              </a:tabLst>
              <a:defRPr sz="1600" b="0" i="0" u="none" strike="noStrike" cap="none">
                <a:solidFill>
                  <a:schemeClr val="dk1"/>
                </a:solidFill>
                <a:latin typeface="Arial"/>
                <a:ea typeface="Arial"/>
                <a:cs typeface="Arial"/>
                <a:sym typeface="Arial"/>
              </a:defRPr>
            </a:lvl1pPr>
            <a:lvl2pPr marL="742950" marR="0" lvl="1" indent="-283464"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2286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lang="en-IN" dirty="0"/>
          </a:p>
          <a:p>
            <a:pPr lvl="1"/>
            <a:endParaRPr lang="en-IN" dirty="0"/>
          </a:p>
          <a:p>
            <a:pPr lvl="2"/>
            <a:endParaRPr lang="en-IN" dirty="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nd 13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457200" y="1447801"/>
            <a:ext cx="3505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3"/>
          <p:cNvSpPr>
            <a:spLocks noGrp="1"/>
          </p:cNvSpPr>
          <p:nvPr>
            <p:ph idx="13"/>
          </p:nvPr>
        </p:nvSpPr>
        <p:spPr>
          <a:xfrm>
            <a:off x="457200" y="2286000"/>
            <a:ext cx="35052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7/9/2024</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3505200" cy="5705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11"/>
          <p:cNvSpPr>
            <a:spLocks noGrp="1"/>
          </p:cNvSpPr>
          <p:nvPr>
            <p:ph sz="quarter" idx="16"/>
          </p:nvPr>
        </p:nvSpPr>
        <p:spPr>
          <a:xfrm>
            <a:off x="4343400" y="3081267"/>
            <a:ext cx="3886200" cy="27817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13"/>
          <p:cNvSpPr>
            <a:spLocks noGrp="1"/>
          </p:cNvSpPr>
          <p:nvPr>
            <p:ph sz="quarter" idx="18"/>
          </p:nvPr>
        </p:nvSpPr>
        <p:spPr>
          <a:xfrm>
            <a:off x="4332878" y="3626139"/>
            <a:ext cx="3886200" cy="25175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2"/>
          <p:cNvSpPr>
            <a:spLocks noGrp="1"/>
          </p:cNvSpPr>
          <p:nvPr>
            <p:ph idx="19"/>
          </p:nvPr>
        </p:nvSpPr>
        <p:spPr>
          <a:xfrm>
            <a:off x="4343400" y="1494526"/>
            <a:ext cx="3886200" cy="303198"/>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2"/>
          <p:cNvSpPr>
            <a:spLocks noGrp="1"/>
          </p:cNvSpPr>
          <p:nvPr>
            <p:ph idx="20"/>
          </p:nvPr>
        </p:nvSpPr>
        <p:spPr>
          <a:xfrm>
            <a:off x="4353921" y="1979598"/>
            <a:ext cx="3865157" cy="303198"/>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2"/>
          <p:cNvSpPr>
            <a:spLocks noGrp="1"/>
          </p:cNvSpPr>
          <p:nvPr>
            <p:ph idx="21"/>
          </p:nvPr>
        </p:nvSpPr>
        <p:spPr>
          <a:xfrm>
            <a:off x="4343400" y="2537829"/>
            <a:ext cx="3886200" cy="28985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13"/>
          <p:cNvSpPr>
            <a:spLocks noGrp="1"/>
          </p:cNvSpPr>
          <p:nvPr>
            <p:ph sz="quarter" idx="22"/>
          </p:nvPr>
        </p:nvSpPr>
        <p:spPr>
          <a:xfrm>
            <a:off x="4332878" y="4065083"/>
            <a:ext cx="3886200" cy="26634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Content Placeholder 11"/>
          <p:cNvSpPr>
            <a:spLocks noGrp="1"/>
          </p:cNvSpPr>
          <p:nvPr>
            <p:ph sz="quarter" idx="23"/>
          </p:nvPr>
        </p:nvSpPr>
        <p:spPr>
          <a:xfrm>
            <a:off x="457200" y="3830925"/>
            <a:ext cx="3472396" cy="55929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Content Placeholder 13"/>
          <p:cNvSpPr>
            <a:spLocks noGrp="1"/>
          </p:cNvSpPr>
          <p:nvPr>
            <p:ph sz="quarter" idx="24"/>
          </p:nvPr>
        </p:nvSpPr>
        <p:spPr>
          <a:xfrm>
            <a:off x="490004" y="4570512"/>
            <a:ext cx="3472396" cy="50617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Content Placeholder 13"/>
          <p:cNvSpPr>
            <a:spLocks noGrp="1"/>
          </p:cNvSpPr>
          <p:nvPr>
            <p:ph sz="quarter" idx="25"/>
          </p:nvPr>
        </p:nvSpPr>
        <p:spPr>
          <a:xfrm>
            <a:off x="506413" y="5256977"/>
            <a:ext cx="3472396" cy="50617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Content Placeholder 11"/>
          <p:cNvSpPr>
            <a:spLocks noGrp="1"/>
          </p:cNvSpPr>
          <p:nvPr>
            <p:ph sz="quarter" idx="26"/>
          </p:nvPr>
        </p:nvSpPr>
        <p:spPr>
          <a:xfrm>
            <a:off x="4336752" y="4520930"/>
            <a:ext cx="3886200" cy="27817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5749095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nd 14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457200" y="1447801"/>
            <a:ext cx="3505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3"/>
          <p:cNvSpPr>
            <a:spLocks noGrp="1"/>
          </p:cNvSpPr>
          <p:nvPr>
            <p:ph idx="13"/>
          </p:nvPr>
        </p:nvSpPr>
        <p:spPr>
          <a:xfrm>
            <a:off x="457200" y="2286000"/>
            <a:ext cx="35052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7/9/2024</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3505200" cy="5705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11"/>
          <p:cNvSpPr>
            <a:spLocks noGrp="1"/>
          </p:cNvSpPr>
          <p:nvPr>
            <p:ph sz="quarter" idx="16"/>
          </p:nvPr>
        </p:nvSpPr>
        <p:spPr>
          <a:xfrm>
            <a:off x="4343400" y="3081267"/>
            <a:ext cx="3886200" cy="27817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13"/>
          <p:cNvSpPr>
            <a:spLocks noGrp="1"/>
          </p:cNvSpPr>
          <p:nvPr>
            <p:ph sz="quarter" idx="18"/>
          </p:nvPr>
        </p:nvSpPr>
        <p:spPr>
          <a:xfrm>
            <a:off x="4332878" y="3626139"/>
            <a:ext cx="3886200" cy="25175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2"/>
          <p:cNvSpPr>
            <a:spLocks noGrp="1"/>
          </p:cNvSpPr>
          <p:nvPr>
            <p:ph idx="19"/>
          </p:nvPr>
        </p:nvSpPr>
        <p:spPr>
          <a:xfrm>
            <a:off x="4343400" y="1494526"/>
            <a:ext cx="3886200" cy="303198"/>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2"/>
          <p:cNvSpPr>
            <a:spLocks noGrp="1"/>
          </p:cNvSpPr>
          <p:nvPr>
            <p:ph idx="20"/>
          </p:nvPr>
        </p:nvSpPr>
        <p:spPr>
          <a:xfrm>
            <a:off x="4353921" y="1979598"/>
            <a:ext cx="3865157" cy="303198"/>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2"/>
          <p:cNvSpPr>
            <a:spLocks noGrp="1"/>
          </p:cNvSpPr>
          <p:nvPr>
            <p:ph idx="21"/>
          </p:nvPr>
        </p:nvSpPr>
        <p:spPr>
          <a:xfrm>
            <a:off x="4343400" y="2537829"/>
            <a:ext cx="3886200" cy="28985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13"/>
          <p:cNvSpPr>
            <a:spLocks noGrp="1"/>
          </p:cNvSpPr>
          <p:nvPr>
            <p:ph sz="quarter" idx="22"/>
          </p:nvPr>
        </p:nvSpPr>
        <p:spPr>
          <a:xfrm>
            <a:off x="4332878" y="4065083"/>
            <a:ext cx="3886200" cy="26634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Content Placeholder 11"/>
          <p:cNvSpPr>
            <a:spLocks noGrp="1"/>
          </p:cNvSpPr>
          <p:nvPr>
            <p:ph sz="quarter" idx="23"/>
          </p:nvPr>
        </p:nvSpPr>
        <p:spPr>
          <a:xfrm>
            <a:off x="457200" y="3830925"/>
            <a:ext cx="3472396" cy="55929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Content Placeholder 13"/>
          <p:cNvSpPr>
            <a:spLocks noGrp="1"/>
          </p:cNvSpPr>
          <p:nvPr>
            <p:ph sz="quarter" idx="24"/>
          </p:nvPr>
        </p:nvSpPr>
        <p:spPr>
          <a:xfrm>
            <a:off x="490004" y="4570512"/>
            <a:ext cx="3472396" cy="50617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Content Placeholder 13"/>
          <p:cNvSpPr>
            <a:spLocks noGrp="1"/>
          </p:cNvSpPr>
          <p:nvPr>
            <p:ph sz="quarter" idx="25"/>
          </p:nvPr>
        </p:nvSpPr>
        <p:spPr>
          <a:xfrm>
            <a:off x="506413" y="5256977"/>
            <a:ext cx="3472396" cy="50617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Content Placeholder 11"/>
          <p:cNvSpPr>
            <a:spLocks noGrp="1"/>
          </p:cNvSpPr>
          <p:nvPr>
            <p:ph sz="quarter" idx="26"/>
          </p:nvPr>
        </p:nvSpPr>
        <p:spPr>
          <a:xfrm>
            <a:off x="4336752" y="4520930"/>
            <a:ext cx="3886200" cy="27817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3" name="Content Placeholder 13"/>
          <p:cNvSpPr>
            <a:spLocks noGrp="1"/>
          </p:cNvSpPr>
          <p:nvPr>
            <p:ph sz="quarter" idx="27"/>
          </p:nvPr>
        </p:nvSpPr>
        <p:spPr>
          <a:xfrm>
            <a:off x="4326230" y="5065802"/>
            <a:ext cx="3886200" cy="25175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8066009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15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457200" y="1447801"/>
            <a:ext cx="3505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3"/>
          <p:cNvSpPr>
            <a:spLocks noGrp="1"/>
          </p:cNvSpPr>
          <p:nvPr>
            <p:ph idx="13"/>
          </p:nvPr>
        </p:nvSpPr>
        <p:spPr>
          <a:xfrm>
            <a:off x="457200" y="2286000"/>
            <a:ext cx="35052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7/9/2024</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3505200" cy="5705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11"/>
          <p:cNvSpPr>
            <a:spLocks noGrp="1"/>
          </p:cNvSpPr>
          <p:nvPr>
            <p:ph sz="quarter" idx="16"/>
          </p:nvPr>
        </p:nvSpPr>
        <p:spPr>
          <a:xfrm>
            <a:off x="4343400" y="3081267"/>
            <a:ext cx="3886200" cy="27817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13"/>
          <p:cNvSpPr>
            <a:spLocks noGrp="1"/>
          </p:cNvSpPr>
          <p:nvPr>
            <p:ph sz="quarter" idx="18"/>
          </p:nvPr>
        </p:nvSpPr>
        <p:spPr>
          <a:xfrm>
            <a:off x="4332878" y="3626139"/>
            <a:ext cx="3886200" cy="25175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2"/>
          <p:cNvSpPr>
            <a:spLocks noGrp="1"/>
          </p:cNvSpPr>
          <p:nvPr>
            <p:ph idx="19"/>
          </p:nvPr>
        </p:nvSpPr>
        <p:spPr>
          <a:xfrm>
            <a:off x="4343400" y="1494526"/>
            <a:ext cx="3886200" cy="303198"/>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2"/>
          <p:cNvSpPr>
            <a:spLocks noGrp="1"/>
          </p:cNvSpPr>
          <p:nvPr>
            <p:ph idx="20"/>
          </p:nvPr>
        </p:nvSpPr>
        <p:spPr>
          <a:xfrm>
            <a:off x="4353921" y="1979598"/>
            <a:ext cx="3865157" cy="303198"/>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2"/>
          <p:cNvSpPr>
            <a:spLocks noGrp="1"/>
          </p:cNvSpPr>
          <p:nvPr>
            <p:ph idx="21"/>
          </p:nvPr>
        </p:nvSpPr>
        <p:spPr>
          <a:xfrm>
            <a:off x="4343400" y="2537829"/>
            <a:ext cx="3886200" cy="28985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13"/>
          <p:cNvSpPr>
            <a:spLocks noGrp="1"/>
          </p:cNvSpPr>
          <p:nvPr>
            <p:ph sz="quarter" idx="22"/>
          </p:nvPr>
        </p:nvSpPr>
        <p:spPr>
          <a:xfrm>
            <a:off x="4332878" y="4065083"/>
            <a:ext cx="3886200" cy="26634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Content Placeholder 11"/>
          <p:cNvSpPr>
            <a:spLocks noGrp="1"/>
          </p:cNvSpPr>
          <p:nvPr>
            <p:ph sz="quarter" idx="23"/>
          </p:nvPr>
        </p:nvSpPr>
        <p:spPr>
          <a:xfrm>
            <a:off x="457200" y="3830925"/>
            <a:ext cx="3472396" cy="55929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Content Placeholder 13"/>
          <p:cNvSpPr>
            <a:spLocks noGrp="1"/>
          </p:cNvSpPr>
          <p:nvPr>
            <p:ph sz="quarter" idx="24"/>
          </p:nvPr>
        </p:nvSpPr>
        <p:spPr>
          <a:xfrm>
            <a:off x="490004" y="4570512"/>
            <a:ext cx="3472396" cy="50617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Content Placeholder 13"/>
          <p:cNvSpPr>
            <a:spLocks noGrp="1"/>
          </p:cNvSpPr>
          <p:nvPr>
            <p:ph sz="quarter" idx="25"/>
          </p:nvPr>
        </p:nvSpPr>
        <p:spPr>
          <a:xfrm>
            <a:off x="506413" y="5256977"/>
            <a:ext cx="3472396" cy="50617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Content Placeholder 11"/>
          <p:cNvSpPr>
            <a:spLocks noGrp="1"/>
          </p:cNvSpPr>
          <p:nvPr>
            <p:ph sz="quarter" idx="26"/>
          </p:nvPr>
        </p:nvSpPr>
        <p:spPr>
          <a:xfrm>
            <a:off x="4336752" y="4520930"/>
            <a:ext cx="3886200" cy="27817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3" name="Content Placeholder 13"/>
          <p:cNvSpPr>
            <a:spLocks noGrp="1"/>
          </p:cNvSpPr>
          <p:nvPr>
            <p:ph sz="quarter" idx="27"/>
          </p:nvPr>
        </p:nvSpPr>
        <p:spPr>
          <a:xfrm>
            <a:off x="4326230" y="5065802"/>
            <a:ext cx="3886200" cy="25175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4" name="Content Placeholder 13"/>
          <p:cNvSpPr>
            <a:spLocks noGrp="1"/>
          </p:cNvSpPr>
          <p:nvPr>
            <p:ph sz="quarter" idx="28"/>
          </p:nvPr>
        </p:nvSpPr>
        <p:spPr>
          <a:xfrm>
            <a:off x="4326230" y="5504746"/>
            <a:ext cx="3886200" cy="26634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7920946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20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7/9/2024</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15" name="Content Placeholder 2"/>
          <p:cNvSpPr>
            <a:spLocks noGrp="1"/>
          </p:cNvSpPr>
          <p:nvPr>
            <p:ph idx="19"/>
          </p:nvPr>
        </p:nvSpPr>
        <p:spPr>
          <a:xfrm>
            <a:off x="4790255" y="1494526"/>
            <a:ext cx="3886200" cy="26203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2"/>
          <p:cNvSpPr>
            <a:spLocks noGrp="1"/>
          </p:cNvSpPr>
          <p:nvPr>
            <p:ph idx="20"/>
          </p:nvPr>
        </p:nvSpPr>
        <p:spPr>
          <a:xfrm>
            <a:off x="4790256" y="1861415"/>
            <a:ext cx="3886200" cy="3222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2"/>
          <p:cNvSpPr>
            <a:spLocks noGrp="1"/>
          </p:cNvSpPr>
          <p:nvPr>
            <p:ph idx="21"/>
          </p:nvPr>
        </p:nvSpPr>
        <p:spPr>
          <a:xfrm>
            <a:off x="4790255" y="2283032"/>
            <a:ext cx="3886199" cy="30809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Content Placeholder 2"/>
          <p:cNvSpPr>
            <a:spLocks noGrp="1"/>
          </p:cNvSpPr>
          <p:nvPr>
            <p:ph idx="26"/>
          </p:nvPr>
        </p:nvSpPr>
        <p:spPr>
          <a:xfrm>
            <a:off x="4790255" y="2705545"/>
            <a:ext cx="3886200" cy="26203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3" name="Content Placeholder 2"/>
          <p:cNvSpPr>
            <a:spLocks noGrp="1"/>
          </p:cNvSpPr>
          <p:nvPr>
            <p:ph idx="27"/>
          </p:nvPr>
        </p:nvSpPr>
        <p:spPr>
          <a:xfrm>
            <a:off x="4790256" y="3072434"/>
            <a:ext cx="3886200" cy="3222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4" name="Content Placeholder 2"/>
          <p:cNvSpPr>
            <a:spLocks noGrp="1"/>
          </p:cNvSpPr>
          <p:nvPr>
            <p:ph idx="28"/>
          </p:nvPr>
        </p:nvSpPr>
        <p:spPr>
          <a:xfrm>
            <a:off x="4790255" y="3494051"/>
            <a:ext cx="3886199" cy="30809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5" name="Content Placeholder 2"/>
          <p:cNvSpPr>
            <a:spLocks noGrp="1"/>
          </p:cNvSpPr>
          <p:nvPr>
            <p:ph idx="29"/>
          </p:nvPr>
        </p:nvSpPr>
        <p:spPr>
          <a:xfrm>
            <a:off x="4790255" y="3908712"/>
            <a:ext cx="3886200" cy="26203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6" name="Content Placeholder 2"/>
          <p:cNvSpPr>
            <a:spLocks noGrp="1"/>
          </p:cNvSpPr>
          <p:nvPr>
            <p:ph idx="30"/>
          </p:nvPr>
        </p:nvSpPr>
        <p:spPr>
          <a:xfrm>
            <a:off x="4790256" y="4275601"/>
            <a:ext cx="3886200" cy="3222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7" name="Content Placeholder 2"/>
          <p:cNvSpPr>
            <a:spLocks noGrp="1"/>
          </p:cNvSpPr>
          <p:nvPr>
            <p:ph idx="31"/>
          </p:nvPr>
        </p:nvSpPr>
        <p:spPr>
          <a:xfrm>
            <a:off x="4790255" y="4697218"/>
            <a:ext cx="3886199" cy="30809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8" name="Content Placeholder 2"/>
          <p:cNvSpPr>
            <a:spLocks noGrp="1"/>
          </p:cNvSpPr>
          <p:nvPr>
            <p:ph idx="32"/>
          </p:nvPr>
        </p:nvSpPr>
        <p:spPr>
          <a:xfrm>
            <a:off x="4790255" y="5105555"/>
            <a:ext cx="3886200" cy="26203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1" name="Content Placeholder 2"/>
          <p:cNvSpPr>
            <a:spLocks noGrp="1"/>
          </p:cNvSpPr>
          <p:nvPr>
            <p:ph idx="33"/>
          </p:nvPr>
        </p:nvSpPr>
        <p:spPr>
          <a:xfrm>
            <a:off x="457200" y="1494526"/>
            <a:ext cx="3886200" cy="26203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2" name="Content Placeholder 2"/>
          <p:cNvSpPr>
            <a:spLocks noGrp="1"/>
          </p:cNvSpPr>
          <p:nvPr>
            <p:ph idx="34"/>
          </p:nvPr>
        </p:nvSpPr>
        <p:spPr>
          <a:xfrm>
            <a:off x="457201" y="1861415"/>
            <a:ext cx="3886200" cy="3222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3" name="Content Placeholder 2"/>
          <p:cNvSpPr>
            <a:spLocks noGrp="1"/>
          </p:cNvSpPr>
          <p:nvPr>
            <p:ph idx="35"/>
          </p:nvPr>
        </p:nvSpPr>
        <p:spPr>
          <a:xfrm>
            <a:off x="457200" y="2283032"/>
            <a:ext cx="3886199" cy="30809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4" name="Content Placeholder 2"/>
          <p:cNvSpPr>
            <a:spLocks noGrp="1"/>
          </p:cNvSpPr>
          <p:nvPr>
            <p:ph idx="36"/>
          </p:nvPr>
        </p:nvSpPr>
        <p:spPr>
          <a:xfrm>
            <a:off x="457200" y="2705545"/>
            <a:ext cx="3886200" cy="26203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5" name="Content Placeholder 2"/>
          <p:cNvSpPr>
            <a:spLocks noGrp="1"/>
          </p:cNvSpPr>
          <p:nvPr>
            <p:ph idx="37"/>
          </p:nvPr>
        </p:nvSpPr>
        <p:spPr>
          <a:xfrm>
            <a:off x="457201" y="3072434"/>
            <a:ext cx="3886200" cy="3222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6" name="Content Placeholder 2"/>
          <p:cNvSpPr>
            <a:spLocks noGrp="1"/>
          </p:cNvSpPr>
          <p:nvPr>
            <p:ph idx="38"/>
          </p:nvPr>
        </p:nvSpPr>
        <p:spPr>
          <a:xfrm>
            <a:off x="457200" y="3494051"/>
            <a:ext cx="3886199" cy="30809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7" name="Content Placeholder 2"/>
          <p:cNvSpPr>
            <a:spLocks noGrp="1"/>
          </p:cNvSpPr>
          <p:nvPr>
            <p:ph idx="39"/>
          </p:nvPr>
        </p:nvSpPr>
        <p:spPr>
          <a:xfrm>
            <a:off x="457200" y="3908712"/>
            <a:ext cx="3886200" cy="26203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8" name="Content Placeholder 2"/>
          <p:cNvSpPr>
            <a:spLocks noGrp="1"/>
          </p:cNvSpPr>
          <p:nvPr>
            <p:ph idx="40"/>
          </p:nvPr>
        </p:nvSpPr>
        <p:spPr>
          <a:xfrm>
            <a:off x="457201" y="4275601"/>
            <a:ext cx="3886200" cy="3222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9" name="Content Placeholder 2"/>
          <p:cNvSpPr>
            <a:spLocks noGrp="1"/>
          </p:cNvSpPr>
          <p:nvPr>
            <p:ph idx="41"/>
          </p:nvPr>
        </p:nvSpPr>
        <p:spPr>
          <a:xfrm>
            <a:off x="457200" y="4697218"/>
            <a:ext cx="3886199" cy="30809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0" name="Content Placeholder 2"/>
          <p:cNvSpPr>
            <a:spLocks noGrp="1"/>
          </p:cNvSpPr>
          <p:nvPr>
            <p:ph idx="42"/>
          </p:nvPr>
        </p:nvSpPr>
        <p:spPr>
          <a:xfrm>
            <a:off x="457200" y="5105555"/>
            <a:ext cx="3886200" cy="26203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2501617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1_Blank">
    <p:spTree>
      <p:nvGrpSpPr>
        <p:cNvPr id="1" name=""/>
        <p:cNvGrpSpPr/>
        <p:nvPr/>
      </p:nvGrpSpPr>
      <p:grpSpPr>
        <a:xfrm>
          <a:off x="0" y="0"/>
          <a:ext cx="0" cy="0"/>
          <a:chOff x="0" y="0"/>
          <a:chExt cx="0" cy="0"/>
        </a:xfrm>
      </p:grpSpPr>
      <p:sp>
        <p:nvSpPr>
          <p:cNvPr id="8" name="Footer Placeholder 2"/>
          <p:cNvSpPr>
            <a:spLocks noGrp="1"/>
          </p:cNvSpPr>
          <p:nvPr>
            <p:ph type="ftr" sz="quarter" idx="11"/>
          </p:nvPr>
        </p:nvSpPr>
        <p:spPr>
          <a:xfrm>
            <a:off x="93969" y="6172200"/>
            <a:ext cx="8595360" cy="235463"/>
          </a:xfrm>
        </p:spPr>
        <p:txBody>
          <a:bodyPr/>
          <a:lstStyle/>
          <a:p>
            <a:endParaRPr lang="en-US" dirty="0"/>
          </a:p>
        </p:txBody>
      </p:sp>
      <p:sp>
        <p:nvSpPr>
          <p:cNvPr id="2" name="Date Placeholder 1"/>
          <p:cNvSpPr>
            <a:spLocks noGrp="1"/>
          </p:cNvSpPr>
          <p:nvPr>
            <p:ph type="dt" sz="half" idx="10"/>
          </p:nvPr>
        </p:nvSpPr>
        <p:spPr/>
        <p:txBody>
          <a:bodyPr/>
          <a:lstStyle>
            <a:lvl1pPr>
              <a:defRPr>
                <a:solidFill>
                  <a:schemeClr val="tx1"/>
                </a:solidFill>
              </a:defRPr>
            </a:lvl1pPr>
          </a:lstStyle>
          <a:p>
            <a:fld id="{A9DF6EFB-3F44-496C-A842-1E0B3D3B975A}" type="datetimeFigureOut">
              <a:rPr lang="en-US" smtClean="0"/>
              <a:pPr/>
              <a:t>7/9/2024</a:t>
            </a:fld>
            <a:endParaRPr lang="en-US" dirty="0"/>
          </a:p>
        </p:txBody>
      </p:sp>
      <p:sp>
        <p:nvSpPr>
          <p:cNvPr id="4" name="Slide Number Placeholder 3"/>
          <p:cNvSpPr>
            <a:spLocks noGrp="1"/>
          </p:cNvSpPr>
          <p:nvPr>
            <p:ph type="sldNum" sz="quarter" idx="12"/>
          </p:nvPr>
        </p:nvSpPr>
        <p:spPr/>
        <p:txBody>
          <a:bodyPr/>
          <a:lstStyle>
            <a:lvl1pPr>
              <a:defRPr>
                <a:solidFill>
                  <a:schemeClr val="tx1"/>
                </a:solidFill>
              </a:defRPr>
            </a:lvl1pPr>
          </a:lstStyle>
          <a:p>
            <a:fld id="{200B2350-5261-4F5C-9DF5-EF0D264FC8D2}" type="slidenum">
              <a:rPr lang="en-US" smtClean="0"/>
              <a:pPr/>
              <a:t>‹#›</a:t>
            </a:fld>
            <a:endParaRPr lang="en-US" dirty="0"/>
          </a:p>
        </p:txBody>
      </p:sp>
      <p:pic>
        <p:nvPicPr>
          <p:cNvPr id="9" name="Picture 8" descr="Pearson Logo"/>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0" y="6376789"/>
            <a:ext cx="918000" cy="279915"/>
          </a:xfrm>
          <a:prstGeom prst="rect">
            <a:avLst/>
          </a:prstGeom>
        </p:spPr>
      </p:pic>
      <p:sp>
        <p:nvSpPr>
          <p:cNvPr id="10" name="TextBox 9"/>
          <p:cNvSpPr txBox="1"/>
          <p:nvPr userDrawn="1"/>
        </p:nvSpPr>
        <p:spPr>
          <a:xfrm>
            <a:off x="1600200" y="6429345"/>
            <a:ext cx="7162800" cy="276999"/>
          </a:xfrm>
          <a:prstGeom prst="rect">
            <a:avLst/>
          </a:prstGeom>
          <a:noFill/>
        </p:spPr>
        <p:txBody>
          <a:bodyPr wrap="square" rtlCol="0">
            <a:spAutoFit/>
          </a:bodyPr>
          <a:lstStyle/>
          <a:p>
            <a:pPr algn="r">
              <a:buClrTx/>
              <a:defRPr/>
            </a:pPr>
            <a:r>
              <a:rPr lang="en-US" altLang="en-US" sz="1200" dirty="0">
                <a:latin typeface="Verdana" panose="020B0604030504040204" pitchFamily="34" charset="0"/>
                <a:ea typeface="Verdana" panose="020B0604030504040204" pitchFamily="34" charset="0"/>
                <a:cs typeface="Verdana" panose="020B0604030504040204" pitchFamily="34" charset="0"/>
              </a:rPr>
              <a:t>Copyright © 2016, 2013, 2010 Pearson Education, Inc. All Rights Reserved</a:t>
            </a:r>
          </a:p>
        </p:txBody>
      </p:sp>
    </p:spTree>
    <p:extLst>
      <p:ext uri="{BB962C8B-B14F-4D97-AF65-F5344CB8AC3E}">
        <p14:creationId xmlns:p14="http://schemas.microsoft.com/office/powerpoint/2010/main" val="201115964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2_Blank">
    <p:spTree>
      <p:nvGrpSpPr>
        <p:cNvPr id="1" name=""/>
        <p:cNvGrpSpPr/>
        <p:nvPr/>
      </p:nvGrpSpPr>
      <p:grpSpPr>
        <a:xfrm>
          <a:off x="0" y="0"/>
          <a:ext cx="0" cy="0"/>
          <a:chOff x="0" y="0"/>
          <a:chExt cx="0" cy="0"/>
        </a:xfrm>
      </p:grpSpPr>
      <p:sp>
        <p:nvSpPr>
          <p:cNvPr id="2" name="Footer Placeholder 1"/>
          <p:cNvSpPr>
            <a:spLocks noGrp="1"/>
          </p:cNvSpPr>
          <p:nvPr>
            <p:ph type="ftr" idx="10"/>
          </p:nvPr>
        </p:nvSpPr>
        <p:spPr/>
        <p:txBody>
          <a:bodyPr/>
          <a:lstStyle/>
          <a:p>
            <a:endParaRPr lang="en-US"/>
          </a:p>
        </p:txBody>
      </p:sp>
      <p:sp>
        <p:nvSpPr>
          <p:cNvPr id="3" name="Date Placeholder 2"/>
          <p:cNvSpPr>
            <a:spLocks noGrp="1"/>
          </p:cNvSpPr>
          <p:nvPr>
            <p:ph type="dt" idx="1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900" b="0" i="0" u="none" strike="noStrike" cap="none" smtClean="0">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84448157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reserve="1">
  <p:cSld name="2_Title Slide">
    <p:spTree>
      <p:nvGrpSpPr>
        <p:cNvPr id="1" name=""/>
        <p:cNvGrpSpPr/>
        <p:nvPr/>
      </p:nvGrpSpPr>
      <p:grpSpPr>
        <a:xfrm>
          <a:off x="0" y="0"/>
          <a:ext cx="0" cy="0"/>
          <a:chOff x="0" y="0"/>
          <a:chExt cx="0" cy="0"/>
        </a:xfrm>
      </p:grpSpPr>
      <p:sp>
        <p:nvSpPr>
          <p:cNvPr id="10" name="Rectangle 9"/>
          <p:cNvSpPr/>
          <p:nvPr/>
        </p:nvSpPr>
        <p:spPr bwMode="white">
          <a:xfrm>
            <a:off x="0" y="0"/>
            <a:ext cx="9144000" cy="3886200"/>
          </a:xfrm>
          <a:prstGeom prst="rect">
            <a:avLst/>
          </a:prstGeom>
          <a:solidFill>
            <a:srgbClr val="007FA3"/>
          </a:solidFill>
          <a:ln>
            <a:solidFill>
              <a:srgbClr val="007F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p:nvPr>
        </p:nvSpPr>
        <p:spPr>
          <a:xfrm>
            <a:off x="685800" y="762000"/>
            <a:ext cx="7772400" cy="2838451"/>
          </a:xfrm>
        </p:spPr>
        <p:txBody>
          <a:bodyPr anchor="b">
            <a:noAutofit/>
          </a:bodyPr>
          <a:lstStyle>
            <a:lvl1pPr algn="l">
              <a:defRPr sz="3600">
                <a:solidFill>
                  <a:schemeClr val="bg1"/>
                </a:solidFill>
              </a:defRPr>
            </a:lvl1pPr>
          </a:lstStyle>
          <a:p>
            <a:r>
              <a:rPr lang="en-US"/>
              <a:t>Click to edit Master title style</a:t>
            </a:r>
            <a:endParaRPr lang="en-US" dirty="0"/>
          </a:p>
        </p:txBody>
      </p:sp>
      <p:sp>
        <p:nvSpPr>
          <p:cNvPr id="3" name="Subtitle 2"/>
          <p:cNvSpPr>
            <a:spLocks noGrp="1"/>
          </p:cNvSpPr>
          <p:nvPr>
            <p:ph type="subTitle" idx="1"/>
          </p:nvPr>
        </p:nvSpPr>
        <p:spPr>
          <a:xfrm>
            <a:off x="674687" y="3962400"/>
            <a:ext cx="7794626" cy="1752600"/>
          </a:xfrm>
        </p:spPr>
        <p:txBody>
          <a:bodyPr>
            <a:noAutofit/>
          </a:bodyPr>
          <a:lstStyle>
            <a:lvl1pPr marL="0" indent="0" algn="l">
              <a:spcBef>
                <a:spcPts val="0"/>
              </a:spcBef>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12"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7/9/2024</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14" name="TextBox 13"/>
          <p:cNvSpPr txBox="1"/>
          <p:nvPr userDrawn="1"/>
        </p:nvSpPr>
        <p:spPr>
          <a:xfrm>
            <a:off x="1600200" y="6429345"/>
            <a:ext cx="7162800" cy="276999"/>
          </a:xfrm>
          <a:prstGeom prst="rect">
            <a:avLst/>
          </a:prstGeom>
          <a:noFill/>
        </p:spPr>
        <p:txBody>
          <a:bodyPr wrap="square" rtlCol="0">
            <a:spAutoFit/>
          </a:bodyPr>
          <a:lstStyle/>
          <a:p>
            <a:pPr algn="r">
              <a:buClrTx/>
              <a:defRPr/>
            </a:pPr>
            <a:r>
              <a:rPr lang="en-US" altLang="en-US" sz="1200" dirty="0">
                <a:latin typeface="Verdana" panose="020B0604030504040204" pitchFamily="34" charset="0"/>
                <a:ea typeface="Verdana" panose="020B0604030504040204" pitchFamily="34" charset="0"/>
                <a:cs typeface="Verdana" panose="020B0604030504040204" pitchFamily="34" charset="0"/>
              </a:rPr>
              <a:t>Copyright © 2016, 2013, 2010 Pearson Education, Inc. All Rights Reserved</a:t>
            </a:r>
          </a:p>
        </p:txBody>
      </p:sp>
      <p:pic>
        <p:nvPicPr>
          <p:cNvPr id="15" name="Picture 14" descr="Pearson Logo"/>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0" y="6376789"/>
            <a:ext cx="918000" cy="279915"/>
          </a:xfrm>
          <a:prstGeom prst="rect">
            <a:avLst/>
          </a:prstGeom>
        </p:spPr>
      </p:pic>
    </p:spTree>
    <p:extLst>
      <p:ext uri="{BB962C8B-B14F-4D97-AF65-F5344CB8AC3E}">
        <p14:creationId xmlns:p14="http://schemas.microsoft.com/office/powerpoint/2010/main" val="389750768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2_Chapter Opener">
    <p:spTree>
      <p:nvGrpSpPr>
        <p:cNvPr id="1" name=""/>
        <p:cNvGrpSpPr/>
        <p:nvPr/>
      </p:nvGrpSpPr>
      <p:grpSpPr>
        <a:xfrm>
          <a:off x="0" y="0"/>
          <a:ext cx="0" cy="0"/>
          <a:chOff x="0" y="0"/>
          <a:chExt cx="0" cy="0"/>
        </a:xfrm>
      </p:grpSpPr>
      <p:sp>
        <p:nvSpPr>
          <p:cNvPr id="11" name="Title 10"/>
          <p:cNvSpPr>
            <a:spLocks noGrp="1"/>
          </p:cNvSpPr>
          <p:nvPr>
            <p:ph type="title"/>
          </p:nvPr>
        </p:nvSpPr>
        <p:spPr>
          <a:xfrm>
            <a:off x="457200" y="215372"/>
            <a:ext cx="8229600" cy="622828"/>
          </a:xfrm>
        </p:spPr>
        <p:txBody>
          <a:bodyPr anchor="t"/>
          <a:lstStyle/>
          <a:p>
            <a:r>
              <a:rPr lang="en-US"/>
              <a:t>Click to edit Master title style</a:t>
            </a:r>
            <a:endParaRPr lang="en-US" dirty="0"/>
          </a:p>
        </p:txBody>
      </p:sp>
      <p:sp>
        <p:nvSpPr>
          <p:cNvPr id="7" name="Text Placeholder 6"/>
          <p:cNvSpPr>
            <a:spLocks noGrp="1"/>
          </p:cNvSpPr>
          <p:nvPr>
            <p:ph type="body" sz="quarter" idx="13" hasCustomPrompt="1"/>
          </p:nvPr>
        </p:nvSpPr>
        <p:spPr>
          <a:xfrm>
            <a:off x="457200" y="816430"/>
            <a:ext cx="8229600" cy="478970"/>
          </a:xfrm>
        </p:spPr>
        <p:txBody>
          <a:bodyPr>
            <a:noAutofit/>
          </a:bodyPr>
          <a:lstStyle>
            <a:lvl1pPr marL="0" indent="0">
              <a:spcBef>
                <a:spcPts val="0"/>
              </a:spcBef>
              <a:buNone/>
              <a:defRPr sz="2000">
                <a:solidFill>
                  <a:srgbClr val="007FA3"/>
                </a:solidFill>
              </a:defRPr>
            </a:lvl1pPr>
            <a:lvl2pPr marL="0" indent="0">
              <a:spcBef>
                <a:spcPts val="0"/>
              </a:spcBef>
              <a:buNone/>
              <a:defRPr sz="2400">
                <a:solidFill>
                  <a:schemeClr val="bg1"/>
                </a:solidFill>
              </a:defRPr>
            </a:lvl2pPr>
            <a:lvl3pPr marL="0" indent="0">
              <a:spcBef>
                <a:spcPts val="0"/>
              </a:spcBef>
              <a:buNone/>
              <a:defRPr sz="2400">
                <a:solidFill>
                  <a:schemeClr val="bg1"/>
                </a:solidFill>
              </a:defRPr>
            </a:lvl3pPr>
            <a:lvl4pPr marL="0" indent="0">
              <a:spcBef>
                <a:spcPts val="0"/>
              </a:spcBef>
              <a:buNone/>
              <a:defRPr sz="2400">
                <a:solidFill>
                  <a:schemeClr val="bg1"/>
                </a:solidFill>
              </a:defRPr>
            </a:lvl4pPr>
            <a:lvl5pPr marL="0" indent="0">
              <a:spcBef>
                <a:spcPts val="0"/>
              </a:spcBef>
              <a:buNone/>
              <a:defRPr sz="2400">
                <a:solidFill>
                  <a:schemeClr val="bg1"/>
                </a:solidFill>
              </a:defRPr>
            </a:lvl5pPr>
            <a:lvl6pPr marL="0" indent="0">
              <a:spcBef>
                <a:spcPts val="0"/>
              </a:spcBef>
              <a:buNone/>
              <a:defRPr sz="2400">
                <a:solidFill>
                  <a:schemeClr val="bg1"/>
                </a:solidFill>
              </a:defRPr>
            </a:lvl6pPr>
            <a:lvl7pPr marL="0" indent="0">
              <a:spcBef>
                <a:spcPts val="0"/>
              </a:spcBef>
              <a:buNone/>
              <a:defRPr sz="2400">
                <a:solidFill>
                  <a:schemeClr val="bg1"/>
                </a:solidFill>
              </a:defRPr>
            </a:lvl7pPr>
            <a:lvl8pPr marL="0" indent="0">
              <a:spcBef>
                <a:spcPts val="0"/>
              </a:spcBef>
              <a:buNone/>
              <a:defRPr sz="2400">
                <a:solidFill>
                  <a:schemeClr val="bg1"/>
                </a:solidFill>
              </a:defRPr>
            </a:lvl8pPr>
            <a:lvl9pPr marL="0" indent="0">
              <a:spcBef>
                <a:spcPts val="0"/>
              </a:spcBef>
              <a:buNone/>
              <a:defRPr sz="2400">
                <a:solidFill>
                  <a:schemeClr val="bg1"/>
                </a:solidFill>
              </a:defRPr>
            </a:lvl9pPr>
          </a:lstStyle>
          <a:p>
            <a:pPr lvl="0"/>
            <a:r>
              <a:rPr lang="en-US" dirty="0"/>
              <a:t>Add edition here</a:t>
            </a:r>
          </a:p>
        </p:txBody>
      </p:sp>
      <p:sp>
        <p:nvSpPr>
          <p:cNvPr id="9" name="Text Placeholder 8"/>
          <p:cNvSpPr>
            <a:spLocks noGrp="1"/>
          </p:cNvSpPr>
          <p:nvPr>
            <p:ph type="body" sz="quarter" idx="14" hasCustomPrompt="1"/>
          </p:nvPr>
        </p:nvSpPr>
        <p:spPr>
          <a:xfrm>
            <a:off x="5029200" y="1600201"/>
            <a:ext cx="3657600" cy="1600199"/>
          </a:xfrm>
        </p:spPr>
        <p:txBody>
          <a:bodyPr anchor="b">
            <a:noAutofit/>
          </a:bodyPr>
          <a:lstStyle>
            <a:lvl1pPr marL="0" indent="0">
              <a:spcBef>
                <a:spcPts val="0"/>
              </a:spcBef>
              <a:buNone/>
              <a:defRPr sz="3000" baseline="0"/>
            </a:lvl1pPr>
            <a:lvl2pPr marL="0" indent="0">
              <a:spcBef>
                <a:spcPts val="0"/>
              </a:spcBef>
              <a:buNone/>
              <a:defRPr sz="4400"/>
            </a:lvl2pPr>
            <a:lvl3pPr marL="0" indent="0">
              <a:spcBef>
                <a:spcPts val="0"/>
              </a:spcBef>
              <a:buNone/>
              <a:defRPr sz="4400"/>
            </a:lvl3pPr>
            <a:lvl4pPr marL="0" indent="0">
              <a:spcBef>
                <a:spcPts val="0"/>
              </a:spcBef>
              <a:buNone/>
              <a:defRPr sz="4400"/>
            </a:lvl4pPr>
            <a:lvl5pPr marL="0" indent="0">
              <a:spcBef>
                <a:spcPts val="0"/>
              </a:spcBef>
              <a:buNone/>
              <a:defRPr sz="4400"/>
            </a:lvl5pPr>
            <a:lvl6pPr marL="0" indent="0">
              <a:spcBef>
                <a:spcPts val="0"/>
              </a:spcBef>
              <a:buNone/>
              <a:defRPr sz="4400"/>
            </a:lvl6pPr>
            <a:lvl7pPr marL="0" indent="0">
              <a:spcBef>
                <a:spcPts val="0"/>
              </a:spcBef>
              <a:buNone/>
              <a:defRPr sz="4400"/>
            </a:lvl7pPr>
            <a:lvl8pPr marL="0" indent="0">
              <a:spcBef>
                <a:spcPts val="0"/>
              </a:spcBef>
              <a:buNone/>
              <a:defRPr sz="4400"/>
            </a:lvl8pPr>
            <a:lvl9pPr marL="0" indent="0">
              <a:spcBef>
                <a:spcPts val="0"/>
              </a:spcBef>
              <a:buNone/>
              <a:defRPr sz="4400"/>
            </a:lvl9pPr>
          </a:lstStyle>
          <a:p>
            <a:pPr lvl="0"/>
            <a:r>
              <a:rPr lang="en-US" dirty="0"/>
              <a:t>Chapter ##</a:t>
            </a:r>
          </a:p>
        </p:txBody>
      </p:sp>
      <p:sp>
        <p:nvSpPr>
          <p:cNvPr id="10" name="Text Placeholder 8"/>
          <p:cNvSpPr>
            <a:spLocks noGrp="1"/>
          </p:cNvSpPr>
          <p:nvPr>
            <p:ph type="body" sz="quarter" idx="15" hasCustomPrompt="1"/>
          </p:nvPr>
        </p:nvSpPr>
        <p:spPr>
          <a:xfrm>
            <a:off x="5029200" y="3200400"/>
            <a:ext cx="3657600" cy="2925763"/>
          </a:xfrm>
        </p:spPr>
        <p:txBody>
          <a:bodyPr>
            <a:noAutofit/>
          </a:bodyPr>
          <a:lstStyle>
            <a:lvl1pPr marL="0" indent="0">
              <a:spcBef>
                <a:spcPts val="0"/>
              </a:spcBef>
              <a:buNone/>
              <a:defRPr sz="2200"/>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vl6pPr marL="0" indent="0">
              <a:spcBef>
                <a:spcPts val="0"/>
              </a:spcBef>
              <a:buNone/>
              <a:defRPr/>
            </a:lvl6pPr>
            <a:lvl7pPr marL="0" indent="0">
              <a:spcBef>
                <a:spcPts val="0"/>
              </a:spcBef>
              <a:buNone/>
              <a:defRPr/>
            </a:lvl7pPr>
            <a:lvl8pPr marL="0" indent="0">
              <a:spcBef>
                <a:spcPts val="0"/>
              </a:spcBef>
              <a:buNone/>
              <a:defRPr/>
            </a:lvl8pPr>
            <a:lvl9pPr marL="0" indent="0">
              <a:spcBef>
                <a:spcPts val="0"/>
              </a:spcBef>
              <a:buNone/>
              <a:defRPr/>
            </a:lvl9pPr>
          </a:lstStyle>
          <a:p>
            <a:pPr lvl="0"/>
            <a:r>
              <a:rPr lang="en-US" dirty="0"/>
              <a:t>Chapter title</a:t>
            </a:r>
          </a:p>
        </p:txBody>
      </p:sp>
      <p:sp>
        <p:nvSpPr>
          <p:cNvPr id="16" name="Footer Placeholder 2"/>
          <p:cNvSpPr>
            <a:spLocks noGrp="1"/>
          </p:cNvSpPr>
          <p:nvPr>
            <p:ph type="ftr" sz="quarter" idx="10"/>
          </p:nvPr>
        </p:nvSpPr>
        <p:spPr>
          <a:xfrm>
            <a:off x="93969" y="6165337"/>
            <a:ext cx="8595360" cy="235463"/>
          </a:xfrm>
        </p:spPr>
        <p:txBody>
          <a:bodyPr/>
          <a:lstStyle/>
          <a:p>
            <a:endParaRPr lang="en-US" dirty="0"/>
          </a:p>
        </p:txBody>
      </p:sp>
      <p:sp>
        <p:nvSpPr>
          <p:cNvPr id="4" name="Date Placeholder 3"/>
          <p:cNvSpPr>
            <a:spLocks noGrp="1"/>
          </p:cNvSpPr>
          <p:nvPr>
            <p:ph type="dt" sz="half" idx="11"/>
          </p:nvPr>
        </p:nvSpPr>
        <p:spPr/>
        <p:txBody>
          <a:bodyPr/>
          <a:lstStyle/>
          <a:p>
            <a:fld id="{A9DF6EFB-3F44-496C-A842-1E0B3D3B975A}" type="datetimeFigureOut">
              <a:rPr lang="en-US" smtClean="0"/>
              <a:pPr/>
              <a:t>7/9/2024</a:t>
            </a:fld>
            <a:endParaRPr lang="en-US" dirty="0"/>
          </a:p>
        </p:txBody>
      </p:sp>
      <p:sp>
        <p:nvSpPr>
          <p:cNvPr id="5" name="Slide Number Placeholder 4"/>
          <p:cNvSpPr>
            <a:spLocks noGrp="1"/>
          </p:cNvSpPr>
          <p:nvPr>
            <p:ph type="sldNum" sz="quarter" idx="12"/>
          </p:nvPr>
        </p:nvSpPr>
        <p:spPr/>
        <p:txBody>
          <a:bodyPr/>
          <a:lstStyle/>
          <a:p>
            <a:fld id="{200B2350-5261-4F5C-9DF5-EF0D264FC8D2}" type="slidenum">
              <a:rPr lang="en-US" smtClean="0"/>
              <a:pPr/>
              <a:t>‹#›</a:t>
            </a:fld>
            <a:endParaRPr lang="en-US" dirty="0"/>
          </a:p>
        </p:txBody>
      </p:sp>
      <p:sp>
        <p:nvSpPr>
          <p:cNvPr id="20" name="Text Placeholder 17"/>
          <p:cNvSpPr>
            <a:spLocks noGrp="1"/>
          </p:cNvSpPr>
          <p:nvPr>
            <p:ph type="body" sz="quarter" idx="16" hasCustomPrompt="1"/>
          </p:nvPr>
        </p:nvSpPr>
        <p:spPr>
          <a:xfrm>
            <a:off x="3048000" y="6529254"/>
            <a:ext cx="5867400" cy="187537"/>
          </a:xfrm>
        </p:spPr>
        <p:txBody>
          <a:bodyPr/>
          <a:lstStyle>
            <a:lvl1pPr marL="0" indent="0" algn="r">
              <a:buNone/>
              <a:defRPr sz="800" baseline="0"/>
            </a:lvl1pPr>
          </a:lstStyle>
          <a:p>
            <a:pPr lvl="0"/>
            <a:r>
              <a:rPr lang="en-US" dirty="0"/>
              <a:t>Click to add copyright line</a:t>
            </a:r>
            <a:endParaRPr lang="en-IN" dirty="0"/>
          </a:p>
        </p:txBody>
      </p:sp>
      <p:pic>
        <p:nvPicPr>
          <p:cNvPr id="12" name="Picture 11" descr="Pearson Logo"/>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0" y="6376789"/>
            <a:ext cx="918000" cy="279915"/>
          </a:xfrm>
          <a:prstGeom prst="rect">
            <a:avLst/>
          </a:prstGeom>
        </p:spPr>
      </p:pic>
    </p:spTree>
    <p:extLst>
      <p:ext uri="{BB962C8B-B14F-4D97-AF65-F5344CB8AC3E}">
        <p14:creationId xmlns:p14="http://schemas.microsoft.com/office/powerpoint/2010/main" val="64582023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lvl1pPr>
              <a:defRPr baseline="0">
                <a:solidFill>
                  <a:schemeClr val="accent1"/>
                </a:solidFill>
                <a:latin typeface="+mj-lt"/>
              </a:defRPr>
            </a:lvl1pPr>
          </a:lstStyle>
          <a:p>
            <a:r>
              <a:rPr lang="en-US" dirty="0"/>
              <a:t>Click to edit Master title style</a:t>
            </a:r>
          </a:p>
        </p:txBody>
      </p:sp>
      <p:sp>
        <p:nvSpPr>
          <p:cNvPr id="3" name="Content Placeholder 2"/>
          <p:cNvSpPr>
            <a:spLocks noGrp="1"/>
          </p:cNvSpPr>
          <p:nvPr>
            <p:ph idx="1"/>
          </p:nvPr>
        </p:nvSpPr>
        <p:spPr/>
        <p:txBody>
          <a:bodyPr/>
          <a:lstStyle>
            <a:lvl1pPr>
              <a:buClr>
                <a:schemeClr val="accent1"/>
              </a:buClr>
              <a:buSzPct val="100000"/>
              <a:defRPr/>
            </a:lvl1pPr>
            <a:lvl2pPr>
              <a:buClr>
                <a:schemeClr val="accent1"/>
              </a:buClr>
              <a:defRPr/>
            </a:lvl2pPr>
            <a:lvl3pPr>
              <a:buClr>
                <a:schemeClr val="accent1"/>
              </a:buClr>
              <a:defRPr/>
            </a:lvl3pPr>
            <a:lvl4pPr>
              <a:buClr>
                <a:schemeClr val="accent1"/>
              </a:buClr>
              <a:defRPr/>
            </a:lvl4pPr>
            <a:lvl5pPr>
              <a:buClr>
                <a:schemeClr val="accent1"/>
              </a:buClr>
              <a:defRPr/>
            </a:lvl5pPr>
            <a:lvl6pPr>
              <a:buClr>
                <a:schemeClr val="accent1"/>
              </a:buClr>
              <a:defRPr/>
            </a:lvl6pPr>
            <a:lvl7pPr>
              <a:buClr>
                <a:schemeClr val="accent1"/>
              </a:buClr>
              <a:defRPr/>
            </a:lvl7pPr>
            <a:lvl8pPr>
              <a:buClr>
                <a:schemeClr val="accent1"/>
              </a:buClr>
              <a:defRPr/>
            </a:lvl8pPr>
            <a:lvl9pPr>
              <a:buClr>
                <a:schemeClr val="accent1"/>
              </a:buClr>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Ninth</a:t>
            </a:r>
          </a:p>
        </p:txBody>
      </p:sp>
      <p:sp>
        <p:nvSpPr>
          <p:cNvPr id="9" name="Date Placeholder 3"/>
          <p:cNvSpPr>
            <a:spLocks noGrp="1"/>
          </p:cNvSpPr>
          <p:nvPr>
            <p:ph type="dt" sz="half" idx="10"/>
          </p:nvPr>
        </p:nvSpPr>
        <p:spPr>
          <a:xfrm>
            <a:off x="6335713" y="113072"/>
            <a:ext cx="2133600" cy="182880"/>
          </a:xfrm>
        </p:spPr>
        <p:txBody>
          <a:bodyPr/>
          <a:lstStyle/>
          <a:p>
            <a:fld id="{891838CE-430E-45DE-B6AA-42DD655BB05E}" type="datetime1">
              <a:rPr lang="en-US" smtClean="0"/>
              <a:t>7/9/2024</a:t>
            </a:fld>
            <a:endParaRPr lang="en-US" dirty="0"/>
          </a:p>
        </p:txBody>
      </p:sp>
      <p:sp>
        <p:nvSpPr>
          <p:cNvPr id="10" name="Slide Number Placeholder 5"/>
          <p:cNvSpPr>
            <a:spLocks noGrp="1"/>
          </p:cNvSpPr>
          <p:nvPr>
            <p:ph type="sldNum" sz="quarter" idx="12"/>
          </p:nvPr>
        </p:nvSpPr>
        <p:spPr>
          <a:xfrm>
            <a:off x="8469312" y="113072"/>
            <a:ext cx="551783" cy="182880"/>
          </a:xfrm>
        </p:spPr>
        <p:txBody>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139869061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Learning Objectives">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lvl1pPr>
              <a:defRPr>
                <a:solidFill>
                  <a:srgbClr val="3399B5"/>
                </a:solidFill>
              </a:defRPr>
            </a:lvl1pPr>
          </a:lstStyle>
          <a:p>
            <a:r>
              <a:rPr lang="en-US" dirty="0"/>
              <a:t>Click to edit Master title style</a:t>
            </a:r>
          </a:p>
        </p:txBody>
      </p:sp>
      <p:sp>
        <p:nvSpPr>
          <p:cNvPr id="3" name="Content Placeholder 2"/>
          <p:cNvSpPr>
            <a:spLocks noGrp="1"/>
          </p:cNvSpPr>
          <p:nvPr>
            <p:ph idx="1"/>
          </p:nvPr>
        </p:nvSpPr>
        <p:spPr/>
        <p:txBody>
          <a:bodyPr/>
          <a:lstStyle>
            <a:lvl1pPr marL="118872" indent="-118872">
              <a:buClr>
                <a:srgbClr val="007FA3"/>
              </a:buClr>
              <a:buSzPct val="25000"/>
              <a:defRPr sz="1600"/>
            </a:lvl1pPr>
            <a:lvl2pPr marL="569913" indent="-285750">
              <a:buClr>
                <a:srgbClr val="007FA3"/>
              </a:buClr>
              <a:defRPr sz="1600"/>
            </a:lvl2pPr>
            <a:lvl3pPr>
              <a:buClr>
                <a:srgbClr val="007FA3"/>
              </a:buClr>
              <a:defRPr sz="1600"/>
            </a:lvl3pPr>
            <a:lvl4pPr>
              <a:buClr>
                <a:srgbClr val="007FA3"/>
              </a:buClr>
              <a:defRPr sz="1600"/>
            </a:lvl4pPr>
            <a:lvl5pPr>
              <a:buClr>
                <a:srgbClr val="007FA3"/>
              </a:buClr>
              <a:defRPr sz="1600"/>
            </a:lvl5pPr>
            <a:lvl6pPr>
              <a:buClr>
                <a:srgbClr val="007FA3"/>
              </a:buClr>
              <a:defRPr sz="1600"/>
            </a:lvl6pPr>
            <a:lvl7pPr>
              <a:buClr>
                <a:srgbClr val="007FA3"/>
              </a:buClr>
              <a:defRPr sz="1600"/>
            </a:lvl7pPr>
            <a:lvl8pPr>
              <a:buClr>
                <a:srgbClr val="007FA3"/>
              </a:buClr>
              <a:defRPr sz="1600"/>
            </a:lvl8pPr>
            <a:lvl9pPr>
              <a:buClr>
                <a:srgbClr val="007FA3"/>
              </a:buCl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7/9/2024</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13518213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nd 5 Content">
    <p:spTree>
      <p:nvGrpSpPr>
        <p:cNvPr id="1" name="Shape 24"/>
        <p:cNvGrpSpPr/>
        <p:nvPr/>
      </p:nvGrpSpPr>
      <p:grpSpPr>
        <a:xfrm>
          <a:off x="0" y="0"/>
          <a:ext cx="0" cy="0"/>
          <a:chOff x="0" y="0"/>
          <a:chExt cx="0" cy="0"/>
        </a:xfrm>
      </p:grpSpPr>
      <p:sp>
        <p:nvSpPr>
          <p:cNvPr id="25" name="Title 1"/>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6" name="Content Placeholder 1"/>
          <p:cNvSpPr txBox="1">
            <a:spLocks noGrp="1"/>
          </p:cNvSpPr>
          <p:nvPr>
            <p:ph type="body" idx="1"/>
          </p:nvPr>
        </p:nvSpPr>
        <p:spPr>
          <a:xfrm>
            <a:off x="457200" y="1600201"/>
            <a:ext cx="8229600" cy="533400"/>
          </a:xfrm>
          <a:prstGeom prst="rect">
            <a:avLst/>
          </a:prstGeom>
          <a:noFill/>
          <a:ln>
            <a:noFill/>
          </a:ln>
        </p:spPr>
        <p:txBody>
          <a:bodyPr lIns="91425" tIns="91425" rIns="91425" bIns="91425" anchor="t" anchorCtr="0"/>
          <a:lstStyle>
            <a:lvl1pPr marL="255600" marR="0" lvl="0" indent="-255600" algn="l" rtl="0">
              <a:spcBef>
                <a:spcPts val="1500"/>
              </a:spcBef>
              <a:buClr>
                <a:srgbClr val="007FA3"/>
              </a:buClr>
              <a:buSzPct val="100000"/>
              <a:buFont typeface="Arial" panose="020B0604020202020204" pitchFamily="34" charset="0"/>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lang="en-IN" dirty="0"/>
          </a:p>
        </p:txBody>
      </p:sp>
      <p:sp>
        <p:nvSpPr>
          <p:cNvPr id="3" name="Content Placeholder 2"/>
          <p:cNvSpPr>
            <a:spLocks noGrp="1"/>
          </p:cNvSpPr>
          <p:nvPr>
            <p:ph sz="quarter" idx="13"/>
          </p:nvPr>
        </p:nvSpPr>
        <p:spPr>
          <a:xfrm>
            <a:off x="457200" y="2278063"/>
            <a:ext cx="8229600" cy="558800"/>
          </a:xfrm>
        </p:spPr>
        <p:txBody>
          <a:bodyPr/>
          <a:lstStyle>
            <a:lvl1pPr indent="-255600">
              <a:defRPr/>
            </a:lvl1pPr>
            <a:lvl2pPr indent="-283464">
              <a:defRPr/>
            </a:lvl2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5" name="Content Placeholder 4"/>
          <p:cNvSpPr>
            <a:spLocks noGrp="1"/>
          </p:cNvSpPr>
          <p:nvPr>
            <p:ph sz="quarter" idx="14"/>
          </p:nvPr>
        </p:nvSpPr>
        <p:spPr>
          <a:xfrm>
            <a:off x="457200" y="2954338"/>
            <a:ext cx="8232775" cy="609600"/>
          </a:xfrm>
        </p:spPr>
        <p:txBody>
          <a:bodyPr/>
          <a:lstStyle>
            <a:lvl1pPr indent="-255600">
              <a:defRPr/>
            </a:lvl1pPr>
            <a:lvl2pPr indent="-283464">
              <a:defRPr/>
            </a:lvl2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7" name="Content Placeholder 6"/>
          <p:cNvSpPr>
            <a:spLocks noGrp="1"/>
          </p:cNvSpPr>
          <p:nvPr>
            <p:ph sz="quarter" idx="15"/>
          </p:nvPr>
        </p:nvSpPr>
        <p:spPr>
          <a:xfrm>
            <a:off x="457200" y="3733800"/>
            <a:ext cx="8229600" cy="550863"/>
          </a:xfrm>
        </p:spPr>
        <p:txBody>
          <a:bodyPr/>
          <a:lstStyle>
            <a:lvl1pPr marL="255588" indent="-255588">
              <a:defRPr/>
            </a:lvl1pPr>
            <a:lvl2pPr indent="-283464">
              <a:defRPr/>
            </a:lvl2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9" name="Content Placeholder 8"/>
          <p:cNvSpPr>
            <a:spLocks noGrp="1"/>
          </p:cNvSpPr>
          <p:nvPr>
            <p:ph sz="quarter" idx="16"/>
          </p:nvPr>
        </p:nvSpPr>
        <p:spPr>
          <a:xfrm>
            <a:off x="457200" y="4427538"/>
            <a:ext cx="8229600" cy="652462"/>
          </a:xfrm>
        </p:spPr>
        <p:txBody>
          <a:bodyPr/>
          <a:lstStyle>
            <a:lvl1pPr marL="255588" indent="-255588">
              <a:defRPr/>
            </a:lvl1pPr>
            <a:lvl2pPr indent="-283464">
              <a:defRPr/>
            </a:lvl2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1" name="Content Placeholder 10"/>
          <p:cNvSpPr>
            <a:spLocks noGrp="1"/>
          </p:cNvSpPr>
          <p:nvPr>
            <p:ph sz="quarter" idx="17"/>
          </p:nvPr>
        </p:nvSpPr>
        <p:spPr>
          <a:xfrm>
            <a:off x="457200" y="5181600"/>
            <a:ext cx="8229600" cy="500063"/>
          </a:xfrm>
        </p:spPr>
        <p:txBody>
          <a:bodyPr/>
          <a:lstStyle>
            <a:lvl1pPr marL="255588" indent="-255588">
              <a:defRPr/>
            </a:lvl1pPr>
            <a:lvl2pPr indent="-283464">
              <a:defRPr/>
            </a:lvl2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342898021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2_Figure + Caption">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457200" y="228600"/>
            <a:ext cx="8229600" cy="1066800"/>
          </a:xfrm>
        </p:spPr>
        <p:txBody>
          <a:bodyPr anchor="t"/>
          <a:lstStyle>
            <a:lvl1pPr>
              <a:defRPr sz="3400">
                <a:solidFill>
                  <a:srgbClr val="007FA3"/>
                </a:solidFill>
              </a:defRPr>
            </a:lvl1pPr>
          </a:lstStyle>
          <a:p>
            <a:r>
              <a:rPr lang="en-US" dirty="0"/>
              <a:t>Click to add figure number and title</a:t>
            </a:r>
          </a:p>
        </p:txBody>
      </p:sp>
      <p:sp>
        <p:nvSpPr>
          <p:cNvPr id="10" name="Text Placeholder 9"/>
          <p:cNvSpPr>
            <a:spLocks noGrp="1"/>
          </p:cNvSpPr>
          <p:nvPr>
            <p:ph type="body" sz="quarter" idx="13" hasCustomPrompt="1"/>
          </p:nvPr>
        </p:nvSpPr>
        <p:spPr>
          <a:xfrm>
            <a:off x="457200" y="5368160"/>
            <a:ext cx="8229600" cy="916856"/>
          </a:xfrm>
        </p:spPr>
        <p:txBody>
          <a:bodyPr anchor="b"/>
          <a:lstStyle>
            <a:lvl1pPr marL="0" indent="0">
              <a:spcBef>
                <a:spcPts val="0"/>
              </a:spcBef>
              <a:buNone/>
              <a:defRPr sz="800"/>
            </a:lvl1pPr>
            <a:lvl2pPr marL="0" indent="0">
              <a:spcBef>
                <a:spcPts val="0"/>
              </a:spcBef>
              <a:buNone/>
              <a:defRPr sz="1600"/>
            </a:lvl2pPr>
            <a:lvl3pPr marL="0" indent="0">
              <a:spcBef>
                <a:spcPts val="0"/>
              </a:spcBef>
              <a:buNone/>
              <a:defRPr sz="1600"/>
            </a:lvl3pPr>
            <a:lvl4pPr marL="0" indent="0">
              <a:spcBef>
                <a:spcPts val="0"/>
              </a:spcBef>
              <a:buNone/>
              <a:defRPr sz="1600"/>
            </a:lvl4pPr>
            <a:lvl5pPr marL="0" indent="0">
              <a:spcBef>
                <a:spcPts val="0"/>
              </a:spcBef>
              <a:buNone/>
              <a:defRPr sz="1600"/>
            </a:lvl5pPr>
            <a:lvl6pPr marL="0" indent="0">
              <a:spcBef>
                <a:spcPts val="0"/>
              </a:spcBef>
              <a:buNone/>
              <a:defRPr sz="1600"/>
            </a:lvl6pPr>
            <a:lvl7pPr marL="0" indent="0">
              <a:spcBef>
                <a:spcPts val="0"/>
              </a:spcBef>
              <a:buNone/>
              <a:defRPr sz="1600"/>
            </a:lvl7pPr>
            <a:lvl8pPr marL="0" indent="0">
              <a:spcBef>
                <a:spcPts val="0"/>
              </a:spcBef>
              <a:buNone/>
              <a:defRPr sz="1600"/>
            </a:lvl8pPr>
            <a:lvl9pPr marL="0" indent="0">
              <a:spcBef>
                <a:spcPts val="0"/>
              </a:spcBef>
              <a:buNone/>
              <a:defRPr sz="1600"/>
            </a:lvl9pPr>
          </a:lstStyle>
          <a:p>
            <a:pPr lvl="0"/>
            <a:r>
              <a:rPr lang="en-US" dirty="0"/>
              <a:t>Click to add caption</a:t>
            </a:r>
          </a:p>
        </p:txBody>
      </p:sp>
      <p:sp>
        <p:nvSpPr>
          <p:cNvPr id="11" name="Footer Placeholder 2"/>
          <p:cNvSpPr>
            <a:spLocks noGrp="1"/>
          </p:cNvSpPr>
          <p:nvPr>
            <p:ph type="ftr" sz="quarter" idx="11"/>
          </p:nvPr>
        </p:nvSpPr>
        <p:spPr>
          <a:xfrm>
            <a:off x="93969" y="6172200"/>
            <a:ext cx="8595360" cy="235463"/>
          </a:xfrm>
        </p:spPr>
        <p:txBody>
          <a:bodyPr/>
          <a:lstStyle/>
          <a:p>
            <a:endParaRPr lang="en-US" dirty="0"/>
          </a:p>
        </p:txBody>
      </p:sp>
      <p:sp>
        <p:nvSpPr>
          <p:cNvPr id="2" name="Date Placeholder 1"/>
          <p:cNvSpPr>
            <a:spLocks noGrp="1"/>
          </p:cNvSpPr>
          <p:nvPr>
            <p:ph type="dt" sz="half" idx="10"/>
          </p:nvPr>
        </p:nvSpPr>
        <p:spPr/>
        <p:txBody>
          <a:bodyPr/>
          <a:lstStyle>
            <a:lvl1pPr>
              <a:defRPr>
                <a:solidFill>
                  <a:schemeClr val="tx1"/>
                </a:solidFill>
              </a:defRPr>
            </a:lvl1pPr>
          </a:lstStyle>
          <a:p>
            <a:fld id="{A9DF6EFB-3F44-496C-A842-1E0B3D3B975A}" type="datetimeFigureOut">
              <a:rPr lang="en-US" smtClean="0"/>
              <a:pPr/>
              <a:t>7/9/2024</a:t>
            </a:fld>
            <a:endParaRPr lang="en-US" dirty="0"/>
          </a:p>
        </p:txBody>
      </p:sp>
      <p:sp>
        <p:nvSpPr>
          <p:cNvPr id="4" name="Slide Number Placeholder 3"/>
          <p:cNvSpPr>
            <a:spLocks noGrp="1"/>
          </p:cNvSpPr>
          <p:nvPr>
            <p:ph type="sldNum" sz="quarter" idx="12"/>
          </p:nvPr>
        </p:nvSpPr>
        <p:spPr/>
        <p:txBody>
          <a:bodyPr/>
          <a:lstStyle>
            <a:lvl1pPr>
              <a:defRPr>
                <a:solidFill>
                  <a:schemeClr val="tx1"/>
                </a:solidFill>
              </a:defRPr>
            </a:lvl1pPr>
          </a:lstStyle>
          <a:p>
            <a:fld id="{200B2350-5261-4F5C-9DF5-EF0D264FC8D2}" type="slidenum">
              <a:rPr lang="en-US" smtClean="0"/>
              <a:pPr/>
              <a:t>‹#›</a:t>
            </a:fld>
            <a:endParaRPr lang="en-US" dirty="0"/>
          </a:p>
        </p:txBody>
      </p:sp>
      <p:pic>
        <p:nvPicPr>
          <p:cNvPr id="9" name="Picture 8" descr="Pearson Logo"/>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0" y="6376789"/>
            <a:ext cx="918000" cy="279915"/>
          </a:xfrm>
          <a:prstGeom prst="rect">
            <a:avLst/>
          </a:prstGeom>
        </p:spPr>
      </p:pic>
      <p:sp>
        <p:nvSpPr>
          <p:cNvPr id="14" name="TextBox 13"/>
          <p:cNvSpPr txBox="1"/>
          <p:nvPr userDrawn="1"/>
        </p:nvSpPr>
        <p:spPr>
          <a:xfrm>
            <a:off x="1600200" y="6429345"/>
            <a:ext cx="7162800" cy="276999"/>
          </a:xfrm>
          <a:prstGeom prst="rect">
            <a:avLst/>
          </a:prstGeom>
          <a:noFill/>
        </p:spPr>
        <p:txBody>
          <a:bodyPr wrap="square" rtlCol="0">
            <a:spAutoFit/>
          </a:bodyPr>
          <a:lstStyle/>
          <a:p>
            <a:pPr algn="r">
              <a:buClrTx/>
              <a:defRPr/>
            </a:pPr>
            <a:r>
              <a:rPr lang="en-US" altLang="en-US" sz="1200" dirty="0">
                <a:latin typeface="Verdana" panose="020B0604030504040204" pitchFamily="34" charset="0"/>
                <a:ea typeface="Verdana" panose="020B0604030504040204" pitchFamily="34" charset="0"/>
                <a:cs typeface="Verdana" panose="020B0604030504040204" pitchFamily="34" charset="0"/>
              </a:rPr>
              <a:t>Copyright © 2016, 2013, 2010 Pearson Education, Inc. All Rights Reserved</a:t>
            </a:r>
          </a:p>
        </p:txBody>
      </p:sp>
    </p:spTree>
    <p:extLst>
      <p:ext uri="{BB962C8B-B14F-4D97-AF65-F5344CB8AC3E}">
        <p14:creationId xmlns:p14="http://schemas.microsoft.com/office/powerpoint/2010/main" val="73887685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2_Title and 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457200" y="1600200"/>
            <a:ext cx="8229600" cy="21637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3"/>
          </p:nvPr>
        </p:nvSpPr>
        <p:spPr>
          <a:xfrm>
            <a:off x="457200" y="3962400"/>
            <a:ext cx="8229600" cy="21637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8832AD23-A511-424E-9DD2-B8CE2D237B20}" type="datetime1">
              <a:rPr lang="en-US" smtClean="0"/>
              <a:t>7/9/2024</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t>‹#›</a:t>
            </a:fld>
            <a:endParaRPr lang="en-US" dirty="0"/>
          </a:p>
        </p:txBody>
      </p:sp>
    </p:spTree>
    <p:extLst>
      <p:ext uri="{BB962C8B-B14F-4D97-AF65-F5344CB8AC3E}">
        <p14:creationId xmlns:p14="http://schemas.microsoft.com/office/powerpoint/2010/main" val="417777349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_Title and 1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lvl1pPr>
              <a:buClr>
                <a:srgbClr val="007FA3"/>
              </a:buClr>
              <a:buSzPct val="100000"/>
              <a:defRPr/>
            </a:lvl1pPr>
            <a:lvl2pPr>
              <a:buClr>
                <a:srgbClr val="007FA3"/>
              </a:buClr>
              <a:defRPr/>
            </a:lvl2pPr>
            <a:lvl3pPr>
              <a:buClr>
                <a:srgbClr val="007FA3"/>
              </a:buClr>
              <a:defRPr/>
            </a:lvl3pPr>
            <a:lvl4pPr>
              <a:buClr>
                <a:srgbClr val="007FA3"/>
              </a:buClr>
              <a:defRPr/>
            </a:lvl4pPr>
            <a:lvl5pPr>
              <a:buClr>
                <a:srgbClr val="007FA3"/>
              </a:buClr>
              <a:defRPr/>
            </a:lvl5pPr>
            <a:lvl6pPr>
              <a:buClr>
                <a:srgbClr val="007FA3"/>
              </a:buClr>
              <a:defRPr/>
            </a:lvl6pPr>
            <a:lvl7pPr>
              <a:buClr>
                <a:srgbClr val="007FA3"/>
              </a:buClr>
              <a:defRPr/>
            </a:lvl7pPr>
            <a:lvl8pPr>
              <a:buClr>
                <a:srgbClr val="007FA3"/>
              </a:buClr>
              <a:defRPr/>
            </a:lvl8pPr>
            <a:lvl9pPr>
              <a:buClr>
                <a:srgbClr val="007FA3"/>
              </a:buClr>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4"/>
          <p:cNvSpPr>
            <a:spLocks noGrp="1"/>
          </p:cNvSpPr>
          <p:nvPr>
            <p:ph type="ftr" sz="quarter" idx="11"/>
          </p:nvPr>
        </p:nvSpPr>
        <p:spPr>
          <a:xfrm>
            <a:off x="93969" y="6172200"/>
            <a:ext cx="8595360" cy="235463"/>
          </a:xfrm>
        </p:spPr>
        <p:txBody>
          <a:bodyPr/>
          <a:lstStyle/>
          <a:p>
            <a:endParaRPr lang="en-US" dirty="0"/>
          </a:p>
        </p:txBody>
      </p:sp>
      <p:sp>
        <p:nvSpPr>
          <p:cNvPr id="9" name="Date Placeholder 3"/>
          <p:cNvSpPr>
            <a:spLocks noGrp="1"/>
          </p:cNvSpPr>
          <p:nvPr>
            <p:ph type="dt" sz="half" idx="10"/>
          </p:nvPr>
        </p:nvSpPr>
        <p:spPr>
          <a:xfrm>
            <a:off x="6335713" y="113072"/>
            <a:ext cx="2133600" cy="182880"/>
          </a:xfrm>
        </p:spPr>
        <p:txBody>
          <a:bodyPr/>
          <a:lstStyle/>
          <a:p>
            <a:fld id="{A9DF6EFB-3F44-496C-A842-1E0B3D3B975A}" type="datetimeFigureOut">
              <a:rPr lang="en-US" smtClean="0"/>
              <a:pPr/>
              <a:t>7/9/2024</a:t>
            </a:fld>
            <a:endParaRPr lang="en-US" dirty="0"/>
          </a:p>
        </p:txBody>
      </p:sp>
      <p:sp>
        <p:nvSpPr>
          <p:cNvPr id="10" name="Slide Number Placeholder 5"/>
          <p:cNvSpPr>
            <a:spLocks noGrp="1"/>
          </p:cNvSpPr>
          <p:nvPr>
            <p:ph type="sldNum" sz="quarter" idx="12"/>
          </p:nvPr>
        </p:nvSpPr>
        <p:spPr>
          <a:xfrm>
            <a:off x="8469312" y="113072"/>
            <a:ext cx="551783" cy="182880"/>
          </a:xfrm>
        </p:spPr>
        <p:txBody>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224062192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Title and 2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457200" y="1600200"/>
            <a:ext cx="8229600" cy="1752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7/9/2024</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13" name="Content Placeholder 2"/>
          <p:cNvSpPr>
            <a:spLocks noGrp="1"/>
          </p:cNvSpPr>
          <p:nvPr>
            <p:ph idx="13"/>
          </p:nvPr>
        </p:nvSpPr>
        <p:spPr>
          <a:xfrm>
            <a:off x="457200" y="3733800"/>
            <a:ext cx="8229600" cy="1752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858133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_Title and 3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457200" y="1600200"/>
            <a:ext cx="8229600" cy="91933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7/9/2024</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13" name="Content Placeholder 2"/>
          <p:cNvSpPr>
            <a:spLocks noGrp="1"/>
          </p:cNvSpPr>
          <p:nvPr>
            <p:ph idx="13"/>
          </p:nvPr>
        </p:nvSpPr>
        <p:spPr>
          <a:xfrm>
            <a:off x="473720" y="2807084"/>
            <a:ext cx="8229600" cy="91933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2"/>
          <p:cNvSpPr>
            <a:spLocks noGrp="1"/>
          </p:cNvSpPr>
          <p:nvPr>
            <p:ph idx="14"/>
          </p:nvPr>
        </p:nvSpPr>
        <p:spPr>
          <a:xfrm>
            <a:off x="473720" y="4013968"/>
            <a:ext cx="8229600" cy="91933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2949639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_Title and 4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457200" y="1600200"/>
            <a:ext cx="8229600" cy="71117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7/9/2024</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13" name="Content Placeholder 2"/>
          <p:cNvSpPr>
            <a:spLocks noGrp="1"/>
          </p:cNvSpPr>
          <p:nvPr>
            <p:ph idx="13"/>
          </p:nvPr>
        </p:nvSpPr>
        <p:spPr>
          <a:xfrm>
            <a:off x="473720" y="2641680"/>
            <a:ext cx="8229600" cy="71117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2"/>
          <p:cNvSpPr>
            <a:spLocks noGrp="1"/>
          </p:cNvSpPr>
          <p:nvPr>
            <p:ph idx="14"/>
          </p:nvPr>
        </p:nvSpPr>
        <p:spPr>
          <a:xfrm>
            <a:off x="457200" y="3683160"/>
            <a:ext cx="8229600" cy="71117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2"/>
          <p:cNvSpPr>
            <a:spLocks noGrp="1"/>
          </p:cNvSpPr>
          <p:nvPr>
            <p:ph idx="15"/>
          </p:nvPr>
        </p:nvSpPr>
        <p:spPr>
          <a:xfrm>
            <a:off x="457200" y="4724640"/>
            <a:ext cx="8229600" cy="71117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5573706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3_Title and 5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457200" y="1447801"/>
            <a:ext cx="82296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3"/>
          <p:cNvSpPr>
            <a:spLocks noGrp="1"/>
          </p:cNvSpPr>
          <p:nvPr>
            <p:ph idx="13"/>
          </p:nvPr>
        </p:nvSpPr>
        <p:spPr>
          <a:xfrm>
            <a:off x="457200" y="2286000"/>
            <a:ext cx="82296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7/9/2024</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8229600" cy="5705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p:cNvSpPr>
            <a:spLocks noGrp="1"/>
          </p:cNvSpPr>
          <p:nvPr>
            <p:ph sz="quarter" idx="15"/>
          </p:nvPr>
        </p:nvSpPr>
        <p:spPr>
          <a:xfrm>
            <a:off x="457200" y="3733800"/>
            <a:ext cx="3505200" cy="91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13"/>
          <p:cNvSpPr>
            <a:spLocks noGrp="1"/>
          </p:cNvSpPr>
          <p:nvPr>
            <p:ph sz="quarter" idx="17"/>
          </p:nvPr>
        </p:nvSpPr>
        <p:spPr>
          <a:xfrm>
            <a:off x="457200" y="4876800"/>
            <a:ext cx="3505200" cy="990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5504715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_Title and 6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457200" y="1447801"/>
            <a:ext cx="82296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3"/>
          <p:cNvSpPr>
            <a:spLocks noGrp="1"/>
          </p:cNvSpPr>
          <p:nvPr>
            <p:ph idx="13"/>
          </p:nvPr>
        </p:nvSpPr>
        <p:spPr>
          <a:xfrm>
            <a:off x="457200" y="2286000"/>
            <a:ext cx="82296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7/9/2024</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8229600" cy="5705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p:cNvSpPr>
            <a:spLocks noGrp="1"/>
          </p:cNvSpPr>
          <p:nvPr>
            <p:ph sz="quarter" idx="15"/>
          </p:nvPr>
        </p:nvSpPr>
        <p:spPr>
          <a:xfrm>
            <a:off x="457200" y="3733800"/>
            <a:ext cx="3505200" cy="91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11"/>
          <p:cNvSpPr>
            <a:spLocks noGrp="1"/>
          </p:cNvSpPr>
          <p:nvPr>
            <p:ph sz="quarter" idx="16"/>
          </p:nvPr>
        </p:nvSpPr>
        <p:spPr>
          <a:xfrm>
            <a:off x="4343400" y="3733800"/>
            <a:ext cx="3886200" cy="990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13"/>
          <p:cNvSpPr>
            <a:spLocks noGrp="1"/>
          </p:cNvSpPr>
          <p:nvPr>
            <p:ph sz="quarter" idx="17"/>
          </p:nvPr>
        </p:nvSpPr>
        <p:spPr>
          <a:xfrm>
            <a:off x="457200" y="4876800"/>
            <a:ext cx="3505200" cy="990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8158501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_Title and 7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457200" y="1447801"/>
            <a:ext cx="82296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3"/>
          <p:cNvSpPr>
            <a:spLocks noGrp="1"/>
          </p:cNvSpPr>
          <p:nvPr>
            <p:ph idx="13"/>
          </p:nvPr>
        </p:nvSpPr>
        <p:spPr>
          <a:xfrm>
            <a:off x="457200" y="2286000"/>
            <a:ext cx="82296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7/9/2024</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8229600" cy="5705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p:cNvSpPr>
            <a:spLocks noGrp="1"/>
          </p:cNvSpPr>
          <p:nvPr>
            <p:ph sz="quarter" idx="15"/>
          </p:nvPr>
        </p:nvSpPr>
        <p:spPr>
          <a:xfrm>
            <a:off x="457200" y="3733800"/>
            <a:ext cx="3505200" cy="91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11"/>
          <p:cNvSpPr>
            <a:spLocks noGrp="1"/>
          </p:cNvSpPr>
          <p:nvPr>
            <p:ph sz="quarter" idx="16"/>
          </p:nvPr>
        </p:nvSpPr>
        <p:spPr>
          <a:xfrm>
            <a:off x="4343400" y="3733800"/>
            <a:ext cx="3886200" cy="990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13"/>
          <p:cNvSpPr>
            <a:spLocks noGrp="1"/>
          </p:cNvSpPr>
          <p:nvPr>
            <p:ph sz="quarter" idx="17"/>
          </p:nvPr>
        </p:nvSpPr>
        <p:spPr>
          <a:xfrm>
            <a:off x="457200" y="4876800"/>
            <a:ext cx="3505200" cy="990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3"/>
          <p:cNvSpPr>
            <a:spLocks noGrp="1"/>
          </p:cNvSpPr>
          <p:nvPr>
            <p:ph sz="quarter" idx="18"/>
          </p:nvPr>
        </p:nvSpPr>
        <p:spPr>
          <a:xfrm>
            <a:off x="4343400" y="4874552"/>
            <a:ext cx="3886200" cy="990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9019781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_Title and 8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457200" y="1447801"/>
            <a:ext cx="3505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3"/>
          <p:cNvSpPr>
            <a:spLocks noGrp="1"/>
          </p:cNvSpPr>
          <p:nvPr>
            <p:ph idx="13"/>
          </p:nvPr>
        </p:nvSpPr>
        <p:spPr>
          <a:xfrm>
            <a:off x="457200" y="2286000"/>
            <a:ext cx="35052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7/9/2024</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3505200" cy="5705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p:cNvSpPr>
            <a:spLocks noGrp="1"/>
          </p:cNvSpPr>
          <p:nvPr>
            <p:ph sz="quarter" idx="15"/>
          </p:nvPr>
        </p:nvSpPr>
        <p:spPr>
          <a:xfrm>
            <a:off x="457200" y="3733800"/>
            <a:ext cx="3505200" cy="91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11"/>
          <p:cNvSpPr>
            <a:spLocks noGrp="1"/>
          </p:cNvSpPr>
          <p:nvPr>
            <p:ph sz="quarter" idx="16"/>
          </p:nvPr>
        </p:nvSpPr>
        <p:spPr>
          <a:xfrm>
            <a:off x="4343400" y="3733800"/>
            <a:ext cx="3886200" cy="990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13"/>
          <p:cNvSpPr>
            <a:spLocks noGrp="1"/>
          </p:cNvSpPr>
          <p:nvPr>
            <p:ph sz="quarter" idx="17"/>
          </p:nvPr>
        </p:nvSpPr>
        <p:spPr>
          <a:xfrm>
            <a:off x="457200" y="4876800"/>
            <a:ext cx="3505200" cy="990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3"/>
          <p:cNvSpPr>
            <a:spLocks noGrp="1"/>
          </p:cNvSpPr>
          <p:nvPr>
            <p:ph sz="quarter" idx="18"/>
          </p:nvPr>
        </p:nvSpPr>
        <p:spPr>
          <a:xfrm>
            <a:off x="4343400" y="4874552"/>
            <a:ext cx="3886200" cy="9906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2"/>
          <p:cNvSpPr>
            <a:spLocks noGrp="1"/>
          </p:cNvSpPr>
          <p:nvPr>
            <p:ph idx="19"/>
          </p:nvPr>
        </p:nvSpPr>
        <p:spPr>
          <a:xfrm>
            <a:off x="4343400" y="1494526"/>
            <a:ext cx="3886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695015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Title and 5 Content">
    <p:spTree>
      <p:nvGrpSpPr>
        <p:cNvPr id="1" name="Shape 24"/>
        <p:cNvGrpSpPr/>
        <p:nvPr/>
      </p:nvGrpSpPr>
      <p:grpSpPr>
        <a:xfrm>
          <a:off x="0" y="0"/>
          <a:ext cx="0" cy="0"/>
          <a:chOff x="0" y="0"/>
          <a:chExt cx="0" cy="0"/>
        </a:xfrm>
      </p:grpSpPr>
      <p:sp>
        <p:nvSpPr>
          <p:cNvPr id="25" name="Title 1"/>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6" name="Content Placeholder 1"/>
          <p:cNvSpPr txBox="1">
            <a:spLocks noGrp="1"/>
          </p:cNvSpPr>
          <p:nvPr>
            <p:ph type="body" idx="1"/>
          </p:nvPr>
        </p:nvSpPr>
        <p:spPr>
          <a:xfrm>
            <a:off x="457200" y="1600201"/>
            <a:ext cx="8229600" cy="533400"/>
          </a:xfrm>
          <a:prstGeom prst="rect">
            <a:avLst/>
          </a:prstGeom>
          <a:noFill/>
          <a:ln>
            <a:noFill/>
          </a:ln>
        </p:spPr>
        <p:txBody>
          <a:bodyPr lIns="91425" tIns="91425" rIns="91425" bIns="91425" anchor="t" anchorCtr="0"/>
          <a:lstStyle>
            <a:lvl1pPr marL="255600" marR="0" lvl="0" indent="-255600" algn="l" rtl="0">
              <a:spcBef>
                <a:spcPts val="1500"/>
              </a:spcBef>
              <a:buClr>
                <a:srgbClr val="007FA3"/>
              </a:buClr>
              <a:buSzPct val="100000"/>
              <a:buFont typeface="Arial" panose="020B0604020202020204" pitchFamily="34" charset="0"/>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lang="en-IN" dirty="0"/>
          </a:p>
        </p:txBody>
      </p:sp>
      <p:sp>
        <p:nvSpPr>
          <p:cNvPr id="3" name="Content Placeholder 2"/>
          <p:cNvSpPr>
            <a:spLocks noGrp="1"/>
          </p:cNvSpPr>
          <p:nvPr>
            <p:ph sz="quarter" idx="13"/>
          </p:nvPr>
        </p:nvSpPr>
        <p:spPr>
          <a:xfrm>
            <a:off x="457200" y="2278063"/>
            <a:ext cx="8229600" cy="558800"/>
          </a:xfrm>
        </p:spPr>
        <p:txBody>
          <a:bodyPr/>
          <a:lstStyle>
            <a:lvl1pPr indent="-255600">
              <a:defRPr/>
            </a:lvl1pPr>
            <a:lvl2pPr indent="-283464">
              <a:defRPr/>
            </a:lvl2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5" name="Content Placeholder 4"/>
          <p:cNvSpPr>
            <a:spLocks noGrp="1"/>
          </p:cNvSpPr>
          <p:nvPr>
            <p:ph sz="quarter" idx="14"/>
          </p:nvPr>
        </p:nvSpPr>
        <p:spPr>
          <a:xfrm>
            <a:off x="457200" y="2954338"/>
            <a:ext cx="8232775" cy="609600"/>
          </a:xfrm>
        </p:spPr>
        <p:txBody>
          <a:bodyPr/>
          <a:lstStyle>
            <a:lvl1pPr indent="-255600">
              <a:defRPr/>
            </a:lvl1pPr>
            <a:lvl2pPr indent="-283464">
              <a:defRPr/>
            </a:lvl2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7" name="Content Placeholder 6"/>
          <p:cNvSpPr>
            <a:spLocks noGrp="1"/>
          </p:cNvSpPr>
          <p:nvPr>
            <p:ph sz="quarter" idx="15"/>
          </p:nvPr>
        </p:nvSpPr>
        <p:spPr>
          <a:xfrm>
            <a:off x="457200" y="3733800"/>
            <a:ext cx="8229600" cy="550863"/>
          </a:xfrm>
        </p:spPr>
        <p:txBody>
          <a:bodyPr/>
          <a:lstStyle>
            <a:lvl1pPr marL="255588" indent="-255588">
              <a:defRPr/>
            </a:lvl1pPr>
            <a:lvl2pPr indent="-283464">
              <a:defRPr/>
            </a:lvl2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9" name="Content Placeholder 8"/>
          <p:cNvSpPr>
            <a:spLocks noGrp="1"/>
          </p:cNvSpPr>
          <p:nvPr>
            <p:ph sz="quarter" idx="16"/>
          </p:nvPr>
        </p:nvSpPr>
        <p:spPr>
          <a:xfrm>
            <a:off x="457200" y="4427538"/>
            <a:ext cx="8229600" cy="652462"/>
          </a:xfrm>
        </p:spPr>
        <p:txBody>
          <a:bodyPr/>
          <a:lstStyle>
            <a:lvl1pPr marL="255588" indent="-255588">
              <a:defRPr/>
            </a:lvl1pPr>
            <a:lvl2pPr indent="-283464">
              <a:defRPr/>
            </a:lvl2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1" name="Content Placeholder 10"/>
          <p:cNvSpPr>
            <a:spLocks noGrp="1"/>
          </p:cNvSpPr>
          <p:nvPr>
            <p:ph sz="quarter" idx="17"/>
          </p:nvPr>
        </p:nvSpPr>
        <p:spPr>
          <a:xfrm>
            <a:off x="457200" y="5181600"/>
            <a:ext cx="8229600" cy="500063"/>
          </a:xfrm>
        </p:spPr>
        <p:txBody>
          <a:bodyPr/>
          <a:lstStyle>
            <a:lvl1pPr marL="255588" indent="-255588">
              <a:defRPr/>
            </a:lvl1pPr>
            <a:lvl2pPr indent="-283464">
              <a:defRPr/>
            </a:lvl2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4" name="Content Placeholder 3"/>
          <p:cNvSpPr>
            <a:spLocks noGrp="1"/>
          </p:cNvSpPr>
          <p:nvPr>
            <p:ph sz="quarter" idx="18"/>
          </p:nvPr>
        </p:nvSpPr>
        <p:spPr>
          <a:xfrm>
            <a:off x="457200" y="5811838"/>
            <a:ext cx="8229600" cy="457200"/>
          </a:xfrm>
        </p:spPr>
        <p:txBody>
          <a:bodyPr/>
          <a:lstStyle>
            <a:lvl2pPr indent="-283464">
              <a:defRPr/>
            </a:lvl2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9"/>
          </p:nvPr>
        </p:nvSpPr>
        <p:spPr>
          <a:xfrm>
            <a:off x="3657601" y="6418263"/>
            <a:ext cx="479834" cy="29845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11"/>
          <p:cNvSpPr>
            <a:spLocks noGrp="1"/>
          </p:cNvSpPr>
          <p:nvPr>
            <p:ph sz="quarter" idx="20"/>
          </p:nvPr>
        </p:nvSpPr>
        <p:spPr>
          <a:xfrm>
            <a:off x="5503863" y="6418263"/>
            <a:ext cx="453317" cy="298450"/>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13"/>
          <p:cNvSpPr>
            <a:spLocks noGrp="1"/>
          </p:cNvSpPr>
          <p:nvPr>
            <p:ph sz="quarter" idx="21"/>
          </p:nvPr>
        </p:nvSpPr>
        <p:spPr>
          <a:xfrm>
            <a:off x="7200900" y="6418263"/>
            <a:ext cx="576027" cy="298450"/>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22"/>
          </p:nvPr>
        </p:nvSpPr>
        <p:spPr>
          <a:xfrm flipH="1">
            <a:off x="7976101" y="6418263"/>
            <a:ext cx="778599" cy="298450"/>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479498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Title and 9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457200" y="1447801"/>
            <a:ext cx="3505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3"/>
          <p:cNvSpPr>
            <a:spLocks noGrp="1"/>
          </p:cNvSpPr>
          <p:nvPr>
            <p:ph idx="13"/>
          </p:nvPr>
        </p:nvSpPr>
        <p:spPr>
          <a:xfrm>
            <a:off x="457200" y="2286000"/>
            <a:ext cx="35052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7/9/2024</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3505200" cy="5705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p:cNvSpPr>
            <a:spLocks noGrp="1"/>
          </p:cNvSpPr>
          <p:nvPr>
            <p:ph sz="quarter" idx="15"/>
          </p:nvPr>
        </p:nvSpPr>
        <p:spPr>
          <a:xfrm>
            <a:off x="457200" y="3733800"/>
            <a:ext cx="3505200" cy="91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11"/>
          <p:cNvSpPr>
            <a:spLocks noGrp="1"/>
          </p:cNvSpPr>
          <p:nvPr>
            <p:ph sz="quarter" idx="16"/>
          </p:nvPr>
        </p:nvSpPr>
        <p:spPr>
          <a:xfrm>
            <a:off x="4343400" y="3733800"/>
            <a:ext cx="3886200" cy="990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13"/>
          <p:cNvSpPr>
            <a:spLocks noGrp="1"/>
          </p:cNvSpPr>
          <p:nvPr>
            <p:ph sz="quarter" idx="17"/>
          </p:nvPr>
        </p:nvSpPr>
        <p:spPr>
          <a:xfrm>
            <a:off x="457200" y="4876800"/>
            <a:ext cx="3505200" cy="990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3"/>
          <p:cNvSpPr>
            <a:spLocks noGrp="1"/>
          </p:cNvSpPr>
          <p:nvPr>
            <p:ph sz="quarter" idx="18"/>
          </p:nvPr>
        </p:nvSpPr>
        <p:spPr>
          <a:xfrm>
            <a:off x="4343400" y="4874552"/>
            <a:ext cx="3886200" cy="9906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2"/>
          <p:cNvSpPr>
            <a:spLocks noGrp="1"/>
          </p:cNvSpPr>
          <p:nvPr>
            <p:ph idx="19"/>
          </p:nvPr>
        </p:nvSpPr>
        <p:spPr>
          <a:xfrm>
            <a:off x="4343400" y="1494526"/>
            <a:ext cx="3886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2"/>
          <p:cNvSpPr>
            <a:spLocks noGrp="1"/>
          </p:cNvSpPr>
          <p:nvPr>
            <p:ph idx="20"/>
          </p:nvPr>
        </p:nvSpPr>
        <p:spPr>
          <a:xfrm>
            <a:off x="4343399" y="2286000"/>
            <a:ext cx="3865157"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7516092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_Title and 10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457200" y="1447801"/>
            <a:ext cx="3505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3"/>
          <p:cNvSpPr>
            <a:spLocks noGrp="1"/>
          </p:cNvSpPr>
          <p:nvPr>
            <p:ph idx="13"/>
          </p:nvPr>
        </p:nvSpPr>
        <p:spPr>
          <a:xfrm>
            <a:off x="457200" y="2286000"/>
            <a:ext cx="35052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7/9/2024</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3505200" cy="5705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p:cNvSpPr>
            <a:spLocks noGrp="1"/>
          </p:cNvSpPr>
          <p:nvPr>
            <p:ph sz="quarter" idx="15"/>
          </p:nvPr>
        </p:nvSpPr>
        <p:spPr>
          <a:xfrm>
            <a:off x="457200" y="3733800"/>
            <a:ext cx="3505200" cy="91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11"/>
          <p:cNvSpPr>
            <a:spLocks noGrp="1"/>
          </p:cNvSpPr>
          <p:nvPr>
            <p:ph sz="quarter" idx="16"/>
          </p:nvPr>
        </p:nvSpPr>
        <p:spPr>
          <a:xfrm>
            <a:off x="4343400" y="3733800"/>
            <a:ext cx="3886200" cy="990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13"/>
          <p:cNvSpPr>
            <a:spLocks noGrp="1"/>
          </p:cNvSpPr>
          <p:nvPr>
            <p:ph sz="quarter" idx="17"/>
          </p:nvPr>
        </p:nvSpPr>
        <p:spPr>
          <a:xfrm>
            <a:off x="457200" y="4876800"/>
            <a:ext cx="3505200" cy="990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3"/>
          <p:cNvSpPr>
            <a:spLocks noGrp="1"/>
          </p:cNvSpPr>
          <p:nvPr>
            <p:ph sz="quarter" idx="18"/>
          </p:nvPr>
        </p:nvSpPr>
        <p:spPr>
          <a:xfrm>
            <a:off x="4343400" y="4874552"/>
            <a:ext cx="3886200" cy="9906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2"/>
          <p:cNvSpPr>
            <a:spLocks noGrp="1"/>
          </p:cNvSpPr>
          <p:nvPr>
            <p:ph idx="19"/>
          </p:nvPr>
        </p:nvSpPr>
        <p:spPr>
          <a:xfrm>
            <a:off x="4343400" y="1494526"/>
            <a:ext cx="3886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2"/>
          <p:cNvSpPr>
            <a:spLocks noGrp="1"/>
          </p:cNvSpPr>
          <p:nvPr>
            <p:ph idx="20"/>
          </p:nvPr>
        </p:nvSpPr>
        <p:spPr>
          <a:xfrm>
            <a:off x="4343399" y="2286000"/>
            <a:ext cx="3865157"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2"/>
          <p:cNvSpPr>
            <a:spLocks noGrp="1"/>
          </p:cNvSpPr>
          <p:nvPr>
            <p:ph idx="21"/>
          </p:nvPr>
        </p:nvSpPr>
        <p:spPr>
          <a:xfrm>
            <a:off x="4343400" y="3045349"/>
            <a:ext cx="3886200" cy="5827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7523044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_Title and 11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457200" y="1447801"/>
            <a:ext cx="3505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3"/>
          <p:cNvSpPr>
            <a:spLocks noGrp="1"/>
          </p:cNvSpPr>
          <p:nvPr>
            <p:ph idx="13"/>
          </p:nvPr>
        </p:nvSpPr>
        <p:spPr>
          <a:xfrm>
            <a:off x="457200" y="2286000"/>
            <a:ext cx="35052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7/9/2024</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3505200" cy="5705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p:cNvSpPr>
            <a:spLocks noGrp="1"/>
          </p:cNvSpPr>
          <p:nvPr>
            <p:ph sz="quarter" idx="15"/>
          </p:nvPr>
        </p:nvSpPr>
        <p:spPr>
          <a:xfrm>
            <a:off x="457200" y="3733800"/>
            <a:ext cx="3505200" cy="91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11"/>
          <p:cNvSpPr>
            <a:spLocks noGrp="1"/>
          </p:cNvSpPr>
          <p:nvPr>
            <p:ph sz="quarter" idx="16"/>
          </p:nvPr>
        </p:nvSpPr>
        <p:spPr>
          <a:xfrm>
            <a:off x="4343400" y="3733800"/>
            <a:ext cx="3886200" cy="55929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13"/>
          <p:cNvSpPr>
            <a:spLocks noGrp="1"/>
          </p:cNvSpPr>
          <p:nvPr>
            <p:ph sz="quarter" idx="17"/>
          </p:nvPr>
        </p:nvSpPr>
        <p:spPr>
          <a:xfrm>
            <a:off x="457200" y="4876800"/>
            <a:ext cx="3505200" cy="990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3"/>
          <p:cNvSpPr>
            <a:spLocks noGrp="1"/>
          </p:cNvSpPr>
          <p:nvPr>
            <p:ph sz="quarter" idx="18"/>
          </p:nvPr>
        </p:nvSpPr>
        <p:spPr>
          <a:xfrm>
            <a:off x="4376204" y="4473387"/>
            <a:ext cx="3886200" cy="50617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2"/>
          <p:cNvSpPr>
            <a:spLocks noGrp="1"/>
          </p:cNvSpPr>
          <p:nvPr>
            <p:ph idx="19"/>
          </p:nvPr>
        </p:nvSpPr>
        <p:spPr>
          <a:xfrm>
            <a:off x="4343400" y="1494526"/>
            <a:ext cx="3886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2"/>
          <p:cNvSpPr>
            <a:spLocks noGrp="1"/>
          </p:cNvSpPr>
          <p:nvPr>
            <p:ph idx="20"/>
          </p:nvPr>
        </p:nvSpPr>
        <p:spPr>
          <a:xfrm>
            <a:off x="4343399" y="2286000"/>
            <a:ext cx="3865157"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2"/>
          <p:cNvSpPr>
            <a:spLocks noGrp="1"/>
          </p:cNvSpPr>
          <p:nvPr>
            <p:ph idx="21"/>
          </p:nvPr>
        </p:nvSpPr>
        <p:spPr>
          <a:xfrm>
            <a:off x="4343400" y="3045349"/>
            <a:ext cx="3886200" cy="5827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13"/>
          <p:cNvSpPr>
            <a:spLocks noGrp="1"/>
          </p:cNvSpPr>
          <p:nvPr>
            <p:ph sz="quarter" idx="22"/>
          </p:nvPr>
        </p:nvSpPr>
        <p:spPr>
          <a:xfrm>
            <a:off x="4392613" y="5159852"/>
            <a:ext cx="3886200" cy="50617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6761841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_Title and 12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457200" y="1447801"/>
            <a:ext cx="3505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3"/>
          <p:cNvSpPr>
            <a:spLocks noGrp="1"/>
          </p:cNvSpPr>
          <p:nvPr>
            <p:ph idx="13"/>
          </p:nvPr>
        </p:nvSpPr>
        <p:spPr>
          <a:xfrm>
            <a:off x="457200" y="2286000"/>
            <a:ext cx="35052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7/9/2024</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3505200" cy="5705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11"/>
          <p:cNvSpPr>
            <a:spLocks noGrp="1"/>
          </p:cNvSpPr>
          <p:nvPr>
            <p:ph sz="quarter" idx="16"/>
          </p:nvPr>
        </p:nvSpPr>
        <p:spPr>
          <a:xfrm>
            <a:off x="4343400" y="3733800"/>
            <a:ext cx="3886200" cy="55929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13"/>
          <p:cNvSpPr>
            <a:spLocks noGrp="1"/>
          </p:cNvSpPr>
          <p:nvPr>
            <p:ph sz="quarter" idx="18"/>
          </p:nvPr>
        </p:nvSpPr>
        <p:spPr>
          <a:xfrm>
            <a:off x="4376204" y="4473387"/>
            <a:ext cx="3886200" cy="50617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2"/>
          <p:cNvSpPr>
            <a:spLocks noGrp="1"/>
          </p:cNvSpPr>
          <p:nvPr>
            <p:ph idx="19"/>
          </p:nvPr>
        </p:nvSpPr>
        <p:spPr>
          <a:xfrm>
            <a:off x="4343400" y="1494526"/>
            <a:ext cx="3886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2"/>
          <p:cNvSpPr>
            <a:spLocks noGrp="1"/>
          </p:cNvSpPr>
          <p:nvPr>
            <p:ph idx="20"/>
          </p:nvPr>
        </p:nvSpPr>
        <p:spPr>
          <a:xfrm>
            <a:off x="4343399" y="2286000"/>
            <a:ext cx="3865157"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2"/>
          <p:cNvSpPr>
            <a:spLocks noGrp="1"/>
          </p:cNvSpPr>
          <p:nvPr>
            <p:ph idx="21"/>
          </p:nvPr>
        </p:nvSpPr>
        <p:spPr>
          <a:xfrm>
            <a:off x="4343400" y="3045349"/>
            <a:ext cx="3886200" cy="5827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13"/>
          <p:cNvSpPr>
            <a:spLocks noGrp="1"/>
          </p:cNvSpPr>
          <p:nvPr>
            <p:ph sz="quarter" idx="22"/>
          </p:nvPr>
        </p:nvSpPr>
        <p:spPr>
          <a:xfrm>
            <a:off x="4392613" y="5159852"/>
            <a:ext cx="3886200" cy="50617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Content Placeholder 11"/>
          <p:cNvSpPr>
            <a:spLocks noGrp="1"/>
          </p:cNvSpPr>
          <p:nvPr>
            <p:ph sz="quarter" idx="23"/>
          </p:nvPr>
        </p:nvSpPr>
        <p:spPr>
          <a:xfrm>
            <a:off x="457200" y="3830925"/>
            <a:ext cx="3472396" cy="55929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Content Placeholder 13"/>
          <p:cNvSpPr>
            <a:spLocks noGrp="1"/>
          </p:cNvSpPr>
          <p:nvPr>
            <p:ph sz="quarter" idx="24"/>
          </p:nvPr>
        </p:nvSpPr>
        <p:spPr>
          <a:xfrm>
            <a:off x="490004" y="4570512"/>
            <a:ext cx="3472396" cy="50617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Content Placeholder 13"/>
          <p:cNvSpPr>
            <a:spLocks noGrp="1"/>
          </p:cNvSpPr>
          <p:nvPr>
            <p:ph sz="quarter" idx="25"/>
          </p:nvPr>
        </p:nvSpPr>
        <p:spPr>
          <a:xfrm>
            <a:off x="506413" y="5256977"/>
            <a:ext cx="3472396" cy="50617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695427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_Title and 13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457200" y="1447801"/>
            <a:ext cx="3505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3"/>
          <p:cNvSpPr>
            <a:spLocks noGrp="1"/>
          </p:cNvSpPr>
          <p:nvPr>
            <p:ph idx="13"/>
          </p:nvPr>
        </p:nvSpPr>
        <p:spPr>
          <a:xfrm>
            <a:off x="457200" y="2286000"/>
            <a:ext cx="35052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7/9/2024</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3505200" cy="5705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11"/>
          <p:cNvSpPr>
            <a:spLocks noGrp="1"/>
          </p:cNvSpPr>
          <p:nvPr>
            <p:ph sz="quarter" idx="16"/>
          </p:nvPr>
        </p:nvSpPr>
        <p:spPr>
          <a:xfrm>
            <a:off x="4343400" y="3081267"/>
            <a:ext cx="3886200" cy="27817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13"/>
          <p:cNvSpPr>
            <a:spLocks noGrp="1"/>
          </p:cNvSpPr>
          <p:nvPr>
            <p:ph sz="quarter" idx="18"/>
          </p:nvPr>
        </p:nvSpPr>
        <p:spPr>
          <a:xfrm>
            <a:off x="4332878" y="3626139"/>
            <a:ext cx="3886200" cy="25175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2"/>
          <p:cNvSpPr>
            <a:spLocks noGrp="1"/>
          </p:cNvSpPr>
          <p:nvPr>
            <p:ph idx="19"/>
          </p:nvPr>
        </p:nvSpPr>
        <p:spPr>
          <a:xfrm>
            <a:off x="4343400" y="1494526"/>
            <a:ext cx="3886200" cy="303198"/>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2"/>
          <p:cNvSpPr>
            <a:spLocks noGrp="1"/>
          </p:cNvSpPr>
          <p:nvPr>
            <p:ph idx="20"/>
          </p:nvPr>
        </p:nvSpPr>
        <p:spPr>
          <a:xfrm>
            <a:off x="4353921" y="1979598"/>
            <a:ext cx="3865157" cy="303198"/>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2"/>
          <p:cNvSpPr>
            <a:spLocks noGrp="1"/>
          </p:cNvSpPr>
          <p:nvPr>
            <p:ph idx="21"/>
          </p:nvPr>
        </p:nvSpPr>
        <p:spPr>
          <a:xfrm>
            <a:off x="4343400" y="2537829"/>
            <a:ext cx="3886200" cy="28985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13"/>
          <p:cNvSpPr>
            <a:spLocks noGrp="1"/>
          </p:cNvSpPr>
          <p:nvPr>
            <p:ph sz="quarter" idx="22"/>
          </p:nvPr>
        </p:nvSpPr>
        <p:spPr>
          <a:xfrm>
            <a:off x="4332878" y="4065083"/>
            <a:ext cx="3886200" cy="26634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Content Placeholder 11"/>
          <p:cNvSpPr>
            <a:spLocks noGrp="1"/>
          </p:cNvSpPr>
          <p:nvPr>
            <p:ph sz="quarter" idx="23"/>
          </p:nvPr>
        </p:nvSpPr>
        <p:spPr>
          <a:xfrm>
            <a:off x="457200" y="3830925"/>
            <a:ext cx="3472396" cy="55929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Content Placeholder 13"/>
          <p:cNvSpPr>
            <a:spLocks noGrp="1"/>
          </p:cNvSpPr>
          <p:nvPr>
            <p:ph sz="quarter" idx="24"/>
          </p:nvPr>
        </p:nvSpPr>
        <p:spPr>
          <a:xfrm>
            <a:off x="490004" y="4570512"/>
            <a:ext cx="3472396" cy="50617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Content Placeholder 13"/>
          <p:cNvSpPr>
            <a:spLocks noGrp="1"/>
          </p:cNvSpPr>
          <p:nvPr>
            <p:ph sz="quarter" idx="25"/>
          </p:nvPr>
        </p:nvSpPr>
        <p:spPr>
          <a:xfrm>
            <a:off x="506413" y="5256977"/>
            <a:ext cx="3472396" cy="50617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Content Placeholder 11"/>
          <p:cNvSpPr>
            <a:spLocks noGrp="1"/>
          </p:cNvSpPr>
          <p:nvPr>
            <p:ph sz="quarter" idx="26"/>
          </p:nvPr>
        </p:nvSpPr>
        <p:spPr>
          <a:xfrm>
            <a:off x="4336752" y="4520930"/>
            <a:ext cx="3886200" cy="27817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4325168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_Title and 14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457200" y="1447801"/>
            <a:ext cx="3505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3"/>
          <p:cNvSpPr>
            <a:spLocks noGrp="1"/>
          </p:cNvSpPr>
          <p:nvPr>
            <p:ph idx="13"/>
          </p:nvPr>
        </p:nvSpPr>
        <p:spPr>
          <a:xfrm>
            <a:off x="457200" y="2286000"/>
            <a:ext cx="35052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7/9/2024</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3505200" cy="5705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11"/>
          <p:cNvSpPr>
            <a:spLocks noGrp="1"/>
          </p:cNvSpPr>
          <p:nvPr>
            <p:ph sz="quarter" idx="16"/>
          </p:nvPr>
        </p:nvSpPr>
        <p:spPr>
          <a:xfrm>
            <a:off x="4343400" y="3081267"/>
            <a:ext cx="3886200" cy="27817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13"/>
          <p:cNvSpPr>
            <a:spLocks noGrp="1"/>
          </p:cNvSpPr>
          <p:nvPr>
            <p:ph sz="quarter" idx="18"/>
          </p:nvPr>
        </p:nvSpPr>
        <p:spPr>
          <a:xfrm>
            <a:off x="4332878" y="3626139"/>
            <a:ext cx="3886200" cy="25175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2"/>
          <p:cNvSpPr>
            <a:spLocks noGrp="1"/>
          </p:cNvSpPr>
          <p:nvPr>
            <p:ph idx="19"/>
          </p:nvPr>
        </p:nvSpPr>
        <p:spPr>
          <a:xfrm>
            <a:off x="4343400" y="1494526"/>
            <a:ext cx="3886200" cy="303198"/>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2"/>
          <p:cNvSpPr>
            <a:spLocks noGrp="1"/>
          </p:cNvSpPr>
          <p:nvPr>
            <p:ph idx="20"/>
          </p:nvPr>
        </p:nvSpPr>
        <p:spPr>
          <a:xfrm>
            <a:off x="4353921" y="1979598"/>
            <a:ext cx="3865157" cy="303198"/>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2"/>
          <p:cNvSpPr>
            <a:spLocks noGrp="1"/>
          </p:cNvSpPr>
          <p:nvPr>
            <p:ph idx="21"/>
          </p:nvPr>
        </p:nvSpPr>
        <p:spPr>
          <a:xfrm>
            <a:off x="4343400" y="2537829"/>
            <a:ext cx="3886200" cy="28985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13"/>
          <p:cNvSpPr>
            <a:spLocks noGrp="1"/>
          </p:cNvSpPr>
          <p:nvPr>
            <p:ph sz="quarter" idx="22"/>
          </p:nvPr>
        </p:nvSpPr>
        <p:spPr>
          <a:xfrm>
            <a:off x="4332878" y="4065083"/>
            <a:ext cx="3886200" cy="26634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Content Placeholder 11"/>
          <p:cNvSpPr>
            <a:spLocks noGrp="1"/>
          </p:cNvSpPr>
          <p:nvPr>
            <p:ph sz="quarter" idx="23"/>
          </p:nvPr>
        </p:nvSpPr>
        <p:spPr>
          <a:xfrm>
            <a:off x="457200" y="3830925"/>
            <a:ext cx="3472396" cy="55929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Content Placeholder 13"/>
          <p:cNvSpPr>
            <a:spLocks noGrp="1"/>
          </p:cNvSpPr>
          <p:nvPr>
            <p:ph sz="quarter" idx="24"/>
          </p:nvPr>
        </p:nvSpPr>
        <p:spPr>
          <a:xfrm>
            <a:off x="490004" y="4570512"/>
            <a:ext cx="3472396" cy="50617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Content Placeholder 13"/>
          <p:cNvSpPr>
            <a:spLocks noGrp="1"/>
          </p:cNvSpPr>
          <p:nvPr>
            <p:ph sz="quarter" idx="25"/>
          </p:nvPr>
        </p:nvSpPr>
        <p:spPr>
          <a:xfrm>
            <a:off x="506413" y="5256977"/>
            <a:ext cx="3472396" cy="50617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Content Placeholder 11"/>
          <p:cNvSpPr>
            <a:spLocks noGrp="1"/>
          </p:cNvSpPr>
          <p:nvPr>
            <p:ph sz="quarter" idx="26"/>
          </p:nvPr>
        </p:nvSpPr>
        <p:spPr>
          <a:xfrm>
            <a:off x="4336752" y="4520930"/>
            <a:ext cx="3886200" cy="27817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3" name="Content Placeholder 13"/>
          <p:cNvSpPr>
            <a:spLocks noGrp="1"/>
          </p:cNvSpPr>
          <p:nvPr>
            <p:ph sz="quarter" idx="27"/>
          </p:nvPr>
        </p:nvSpPr>
        <p:spPr>
          <a:xfrm>
            <a:off x="4326230" y="5065802"/>
            <a:ext cx="3886200" cy="25175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934710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_Title and 15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457200" y="1447801"/>
            <a:ext cx="3505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3"/>
          <p:cNvSpPr>
            <a:spLocks noGrp="1"/>
          </p:cNvSpPr>
          <p:nvPr>
            <p:ph idx="13"/>
          </p:nvPr>
        </p:nvSpPr>
        <p:spPr>
          <a:xfrm>
            <a:off x="457200" y="2286000"/>
            <a:ext cx="35052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7/9/2024</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3505200" cy="5705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11"/>
          <p:cNvSpPr>
            <a:spLocks noGrp="1"/>
          </p:cNvSpPr>
          <p:nvPr>
            <p:ph sz="quarter" idx="16"/>
          </p:nvPr>
        </p:nvSpPr>
        <p:spPr>
          <a:xfrm>
            <a:off x="4343400" y="3081267"/>
            <a:ext cx="3886200" cy="27817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13"/>
          <p:cNvSpPr>
            <a:spLocks noGrp="1"/>
          </p:cNvSpPr>
          <p:nvPr>
            <p:ph sz="quarter" idx="18"/>
          </p:nvPr>
        </p:nvSpPr>
        <p:spPr>
          <a:xfrm>
            <a:off x="4332878" y="3626139"/>
            <a:ext cx="3886200" cy="25175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2"/>
          <p:cNvSpPr>
            <a:spLocks noGrp="1"/>
          </p:cNvSpPr>
          <p:nvPr>
            <p:ph idx="19"/>
          </p:nvPr>
        </p:nvSpPr>
        <p:spPr>
          <a:xfrm>
            <a:off x="4343400" y="1494526"/>
            <a:ext cx="3886200" cy="303198"/>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2"/>
          <p:cNvSpPr>
            <a:spLocks noGrp="1"/>
          </p:cNvSpPr>
          <p:nvPr>
            <p:ph idx="20"/>
          </p:nvPr>
        </p:nvSpPr>
        <p:spPr>
          <a:xfrm>
            <a:off x="4353921" y="1979598"/>
            <a:ext cx="3865157" cy="303198"/>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2"/>
          <p:cNvSpPr>
            <a:spLocks noGrp="1"/>
          </p:cNvSpPr>
          <p:nvPr>
            <p:ph idx="21"/>
          </p:nvPr>
        </p:nvSpPr>
        <p:spPr>
          <a:xfrm>
            <a:off x="4343400" y="2537829"/>
            <a:ext cx="3886200" cy="28985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13"/>
          <p:cNvSpPr>
            <a:spLocks noGrp="1"/>
          </p:cNvSpPr>
          <p:nvPr>
            <p:ph sz="quarter" idx="22"/>
          </p:nvPr>
        </p:nvSpPr>
        <p:spPr>
          <a:xfrm>
            <a:off x="4332878" y="4065083"/>
            <a:ext cx="3886200" cy="26634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Content Placeholder 11"/>
          <p:cNvSpPr>
            <a:spLocks noGrp="1"/>
          </p:cNvSpPr>
          <p:nvPr>
            <p:ph sz="quarter" idx="23"/>
          </p:nvPr>
        </p:nvSpPr>
        <p:spPr>
          <a:xfrm>
            <a:off x="457200" y="3830925"/>
            <a:ext cx="3472396" cy="55929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Content Placeholder 13"/>
          <p:cNvSpPr>
            <a:spLocks noGrp="1"/>
          </p:cNvSpPr>
          <p:nvPr>
            <p:ph sz="quarter" idx="24"/>
          </p:nvPr>
        </p:nvSpPr>
        <p:spPr>
          <a:xfrm>
            <a:off x="490004" y="4570512"/>
            <a:ext cx="3472396" cy="50617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Content Placeholder 13"/>
          <p:cNvSpPr>
            <a:spLocks noGrp="1"/>
          </p:cNvSpPr>
          <p:nvPr>
            <p:ph sz="quarter" idx="25"/>
          </p:nvPr>
        </p:nvSpPr>
        <p:spPr>
          <a:xfrm>
            <a:off x="506413" y="5256977"/>
            <a:ext cx="3472396" cy="50617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Content Placeholder 11"/>
          <p:cNvSpPr>
            <a:spLocks noGrp="1"/>
          </p:cNvSpPr>
          <p:nvPr>
            <p:ph sz="quarter" idx="26"/>
          </p:nvPr>
        </p:nvSpPr>
        <p:spPr>
          <a:xfrm>
            <a:off x="4336752" y="4520930"/>
            <a:ext cx="3886200" cy="27817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3" name="Content Placeholder 13"/>
          <p:cNvSpPr>
            <a:spLocks noGrp="1"/>
          </p:cNvSpPr>
          <p:nvPr>
            <p:ph sz="quarter" idx="27"/>
          </p:nvPr>
        </p:nvSpPr>
        <p:spPr>
          <a:xfrm>
            <a:off x="4326230" y="5065802"/>
            <a:ext cx="3886200" cy="25175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4" name="Content Placeholder 13"/>
          <p:cNvSpPr>
            <a:spLocks noGrp="1"/>
          </p:cNvSpPr>
          <p:nvPr>
            <p:ph sz="quarter" idx="28"/>
          </p:nvPr>
        </p:nvSpPr>
        <p:spPr>
          <a:xfrm>
            <a:off x="4326230" y="5504746"/>
            <a:ext cx="3886200" cy="26634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1313990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_Title and 20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7/9/2024</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15" name="Content Placeholder 2"/>
          <p:cNvSpPr>
            <a:spLocks noGrp="1"/>
          </p:cNvSpPr>
          <p:nvPr>
            <p:ph idx="19"/>
          </p:nvPr>
        </p:nvSpPr>
        <p:spPr>
          <a:xfrm>
            <a:off x="4790255" y="1494526"/>
            <a:ext cx="3886200" cy="26203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2"/>
          <p:cNvSpPr>
            <a:spLocks noGrp="1"/>
          </p:cNvSpPr>
          <p:nvPr>
            <p:ph idx="20"/>
          </p:nvPr>
        </p:nvSpPr>
        <p:spPr>
          <a:xfrm>
            <a:off x="4790256" y="1861415"/>
            <a:ext cx="3886200" cy="3222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2"/>
          <p:cNvSpPr>
            <a:spLocks noGrp="1"/>
          </p:cNvSpPr>
          <p:nvPr>
            <p:ph idx="21"/>
          </p:nvPr>
        </p:nvSpPr>
        <p:spPr>
          <a:xfrm>
            <a:off x="4790255" y="2283032"/>
            <a:ext cx="3886199" cy="30809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Content Placeholder 2"/>
          <p:cNvSpPr>
            <a:spLocks noGrp="1"/>
          </p:cNvSpPr>
          <p:nvPr>
            <p:ph idx="26"/>
          </p:nvPr>
        </p:nvSpPr>
        <p:spPr>
          <a:xfrm>
            <a:off x="4790255" y="2705545"/>
            <a:ext cx="3886200" cy="26203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3" name="Content Placeholder 2"/>
          <p:cNvSpPr>
            <a:spLocks noGrp="1"/>
          </p:cNvSpPr>
          <p:nvPr>
            <p:ph idx="27"/>
          </p:nvPr>
        </p:nvSpPr>
        <p:spPr>
          <a:xfrm>
            <a:off x="4790256" y="3072434"/>
            <a:ext cx="3886200" cy="3222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4" name="Content Placeholder 2"/>
          <p:cNvSpPr>
            <a:spLocks noGrp="1"/>
          </p:cNvSpPr>
          <p:nvPr>
            <p:ph idx="28"/>
          </p:nvPr>
        </p:nvSpPr>
        <p:spPr>
          <a:xfrm>
            <a:off x="4790255" y="3494051"/>
            <a:ext cx="3886199" cy="30809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5" name="Content Placeholder 2"/>
          <p:cNvSpPr>
            <a:spLocks noGrp="1"/>
          </p:cNvSpPr>
          <p:nvPr>
            <p:ph idx="29"/>
          </p:nvPr>
        </p:nvSpPr>
        <p:spPr>
          <a:xfrm>
            <a:off x="4790255" y="3908712"/>
            <a:ext cx="3886200" cy="26203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6" name="Content Placeholder 2"/>
          <p:cNvSpPr>
            <a:spLocks noGrp="1"/>
          </p:cNvSpPr>
          <p:nvPr>
            <p:ph idx="30"/>
          </p:nvPr>
        </p:nvSpPr>
        <p:spPr>
          <a:xfrm>
            <a:off x="4790256" y="4275601"/>
            <a:ext cx="3886200" cy="3222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7" name="Content Placeholder 2"/>
          <p:cNvSpPr>
            <a:spLocks noGrp="1"/>
          </p:cNvSpPr>
          <p:nvPr>
            <p:ph idx="31"/>
          </p:nvPr>
        </p:nvSpPr>
        <p:spPr>
          <a:xfrm>
            <a:off x="4790255" y="4697218"/>
            <a:ext cx="3886199" cy="30809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8" name="Content Placeholder 2"/>
          <p:cNvSpPr>
            <a:spLocks noGrp="1"/>
          </p:cNvSpPr>
          <p:nvPr>
            <p:ph idx="32"/>
          </p:nvPr>
        </p:nvSpPr>
        <p:spPr>
          <a:xfrm>
            <a:off x="4790255" y="5105555"/>
            <a:ext cx="3886200" cy="26203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1" name="Content Placeholder 2"/>
          <p:cNvSpPr>
            <a:spLocks noGrp="1"/>
          </p:cNvSpPr>
          <p:nvPr>
            <p:ph idx="33"/>
          </p:nvPr>
        </p:nvSpPr>
        <p:spPr>
          <a:xfrm>
            <a:off x="457200" y="1494526"/>
            <a:ext cx="3886200" cy="26203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2" name="Content Placeholder 2"/>
          <p:cNvSpPr>
            <a:spLocks noGrp="1"/>
          </p:cNvSpPr>
          <p:nvPr>
            <p:ph idx="34"/>
          </p:nvPr>
        </p:nvSpPr>
        <p:spPr>
          <a:xfrm>
            <a:off x="457201" y="1861415"/>
            <a:ext cx="3886200" cy="3222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3" name="Content Placeholder 2"/>
          <p:cNvSpPr>
            <a:spLocks noGrp="1"/>
          </p:cNvSpPr>
          <p:nvPr>
            <p:ph idx="35"/>
          </p:nvPr>
        </p:nvSpPr>
        <p:spPr>
          <a:xfrm>
            <a:off x="457200" y="2283032"/>
            <a:ext cx="3886199" cy="30809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4" name="Content Placeholder 2"/>
          <p:cNvSpPr>
            <a:spLocks noGrp="1"/>
          </p:cNvSpPr>
          <p:nvPr>
            <p:ph idx="36"/>
          </p:nvPr>
        </p:nvSpPr>
        <p:spPr>
          <a:xfrm>
            <a:off x="457200" y="2705545"/>
            <a:ext cx="3886200" cy="26203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5" name="Content Placeholder 2"/>
          <p:cNvSpPr>
            <a:spLocks noGrp="1"/>
          </p:cNvSpPr>
          <p:nvPr>
            <p:ph idx="37"/>
          </p:nvPr>
        </p:nvSpPr>
        <p:spPr>
          <a:xfrm>
            <a:off x="457201" y="3072434"/>
            <a:ext cx="3886200" cy="3222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6" name="Content Placeholder 2"/>
          <p:cNvSpPr>
            <a:spLocks noGrp="1"/>
          </p:cNvSpPr>
          <p:nvPr>
            <p:ph idx="38"/>
          </p:nvPr>
        </p:nvSpPr>
        <p:spPr>
          <a:xfrm>
            <a:off x="457200" y="3494051"/>
            <a:ext cx="3886199" cy="30809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7" name="Content Placeholder 2"/>
          <p:cNvSpPr>
            <a:spLocks noGrp="1"/>
          </p:cNvSpPr>
          <p:nvPr>
            <p:ph idx="39"/>
          </p:nvPr>
        </p:nvSpPr>
        <p:spPr>
          <a:xfrm>
            <a:off x="457200" y="3908712"/>
            <a:ext cx="3886200" cy="26203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8" name="Content Placeholder 2"/>
          <p:cNvSpPr>
            <a:spLocks noGrp="1"/>
          </p:cNvSpPr>
          <p:nvPr>
            <p:ph idx="40"/>
          </p:nvPr>
        </p:nvSpPr>
        <p:spPr>
          <a:xfrm>
            <a:off x="457201" y="4275601"/>
            <a:ext cx="3886200" cy="3222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9" name="Content Placeholder 2"/>
          <p:cNvSpPr>
            <a:spLocks noGrp="1"/>
          </p:cNvSpPr>
          <p:nvPr>
            <p:ph idx="41"/>
          </p:nvPr>
        </p:nvSpPr>
        <p:spPr>
          <a:xfrm>
            <a:off x="457200" y="4697218"/>
            <a:ext cx="3886199" cy="30809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0" name="Content Placeholder 2"/>
          <p:cNvSpPr>
            <a:spLocks noGrp="1"/>
          </p:cNvSpPr>
          <p:nvPr>
            <p:ph idx="42"/>
          </p:nvPr>
        </p:nvSpPr>
        <p:spPr>
          <a:xfrm>
            <a:off x="457200" y="5105555"/>
            <a:ext cx="3886200" cy="26203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89053132"/>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3_Blank">
    <p:spTree>
      <p:nvGrpSpPr>
        <p:cNvPr id="1" name=""/>
        <p:cNvGrpSpPr/>
        <p:nvPr/>
      </p:nvGrpSpPr>
      <p:grpSpPr>
        <a:xfrm>
          <a:off x="0" y="0"/>
          <a:ext cx="0" cy="0"/>
          <a:chOff x="0" y="0"/>
          <a:chExt cx="0" cy="0"/>
        </a:xfrm>
      </p:grpSpPr>
      <p:sp>
        <p:nvSpPr>
          <p:cNvPr id="8" name="Footer Placeholder 2"/>
          <p:cNvSpPr>
            <a:spLocks noGrp="1"/>
          </p:cNvSpPr>
          <p:nvPr>
            <p:ph type="ftr" sz="quarter" idx="11"/>
          </p:nvPr>
        </p:nvSpPr>
        <p:spPr>
          <a:xfrm>
            <a:off x="93969" y="6172200"/>
            <a:ext cx="8595360" cy="235463"/>
          </a:xfrm>
        </p:spPr>
        <p:txBody>
          <a:bodyPr/>
          <a:lstStyle/>
          <a:p>
            <a:endParaRPr lang="en-US" dirty="0"/>
          </a:p>
        </p:txBody>
      </p:sp>
      <p:sp>
        <p:nvSpPr>
          <p:cNvPr id="2" name="Date Placeholder 1"/>
          <p:cNvSpPr>
            <a:spLocks noGrp="1"/>
          </p:cNvSpPr>
          <p:nvPr>
            <p:ph type="dt" sz="half" idx="10"/>
          </p:nvPr>
        </p:nvSpPr>
        <p:spPr/>
        <p:txBody>
          <a:bodyPr/>
          <a:lstStyle>
            <a:lvl1pPr>
              <a:defRPr>
                <a:solidFill>
                  <a:schemeClr val="tx1"/>
                </a:solidFill>
              </a:defRPr>
            </a:lvl1pPr>
          </a:lstStyle>
          <a:p>
            <a:fld id="{A9DF6EFB-3F44-496C-A842-1E0B3D3B975A}" type="datetimeFigureOut">
              <a:rPr lang="en-US" smtClean="0"/>
              <a:pPr/>
              <a:t>7/9/2024</a:t>
            </a:fld>
            <a:endParaRPr lang="en-US" dirty="0"/>
          </a:p>
        </p:txBody>
      </p:sp>
      <p:sp>
        <p:nvSpPr>
          <p:cNvPr id="4" name="Slide Number Placeholder 3"/>
          <p:cNvSpPr>
            <a:spLocks noGrp="1"/>
          </p:cNvSpPr>
          <p:nvPr>
            <p:ph type="sldNum" sz="quarter" idx="12"/>
          </p:nvPr>
        </p:nvSpPr>
        <p:spPr/>
        <p:txBody>
          <a:bodyPr/>
          <a:lstStyle>
            <a:lvl1pPr>
              <a:defRPr>
                <a:solidFill>
                  <a:schemeClr val="tx1"/>
                </a:solidFill>
              </a:defRPr>
            </a:lvl1pPr>
          </a:lstStyle>
          <a:p>
            <a:fld id="{200B2350-5261-4F5C-9DF5-EF0D264FC8D2}" type="slidenum">
              <a:rPr lang="en-US" smtClean="0"/>
              <a:pPr/>
              <a:t>‹#›</a:t>
            </a:fld>
            <a:endParaRPr lang="en-US" dirty="0"/>
          </a:p>
        </p:txBody>
      </p:sp>
      <p:pic>
        <p:nvPicPr>
          <p:cNvPr id="9" name="Picture 8" descr="Pearson Logo"/>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0" y="6376789"/>
            <a:ext cx="918000" cy="279915"/>
          </a:xfrm>
          <a:prstGeom prst="rect">
            <a:avLst/>
          </a:prstGeom>
        </p:spPr>
      </p:pic>
      <p:sp>
        <p:nvSpPr>
          <p:cNvPr id="10" name="TextBox 9"/>
          <p:cNvSpPr txBox="1"/>
          <p:nvPr userDrawn="1"/>
        </p:nvSpPr>
        <p:spPr>
          <a:xfrm>
            <a:off x="1600200" y="6429345"/>
            <a:ext cx="7162800" cy="276999"/>
          </a:xfrm>
          <a:prstGeom prst="rect">
            <a:avLst/>
          </a:prstGeom>
          <a:noFill/>
        </p:spPr>
        <p:txBody>
          <a:bodyPr wrap="square" rtlCol="0">
            <a:spAutoFit/>
          </a:bodyPr>
          <a:lstStyle/>
          <a:p>
            <a:pPr algn="r">
              <a:buClrTx/>
              <a:defRPr/>
            </a:pPr>
            <a:r>
              <a:rPr lang="en-US" altLang="en-US" sz="1200" dirty="0">
                <a:latin typeface="Verdana" panose="020B0604030504040204" pitchFamily="34" charset="0"/>
                <a:ea typeface="Verdana" panose="020B0604030504040204" pitchFamily="34" charset="0"/>
                <a:cs typeface="Verdana" panose="020B0604030504040204" pitchFamily="34" charset="0"/>
              </a:rPr>
              <a:t>Copyright © 2016, 2013, 2010 Pearson Education, Inc. All Rights Reserved</a:t>
            </a:r>
          </a:p>
        </p:txBody>
      </p:sp>
    </p:spTree>
    <p:extLst>
      <p:ext uri="{BB962C8B-B14F-4D97-AF65-F5344CB8AC3E}">
        <p14:creationId xmlns:p14="http://schemas.microsoft.com/office/powerpoint/2010/main" val="247929539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Chapter Opener">
    <p:spTree>
      <p:nvGrpSpPr>
        <p:cNvPr id="1" name="Shape 37"/>
        <p:cNvGrpSpPr/>
        <p:nvPr/>
      </p:nvGrpSpPr>
      <p:grpSpPr>
        <a:xfrm>
          <a:off x="0" y="0"/>
          <a:ext cx="0" cy="0"/>
          <a:chOff x="0" y="0"/>
          <a:chExt cx="0" cy="0"/>
        </a:xfrm>
      </p:grpSpPr>
      <p:sp>
        <p:nvSpPr>
          <p:cNvPr id="38" name="Shape 38"/>
          <p:cNvSpPr txBox="1">
            <a:spLocks noGrp="1"/>
          </p:cNvSpPr>
          <p:nvPr>
            <p:ph type="title"/>
          </p:nvPr>
        </p:nvSpPr>
        <p:spPr>
          <a:xfrm>
            <a:off x="457200" y="215371"/>
            <a:ext cx="8229600" cy="622828"/>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9" name="Shape 39"/>
          <p:cNvSpPr txBox="1">
            <a:spLocks noGrp="1"/>
          </p:cNvSpPr>
          <p:nvPr>
            <p:ph type="body" idx="1"/>
          </p:nvPr>
        </p:nvSpPr>
        <p:spPr>
          <a:xfrm>
            <a:off x="457200" y="816429"/>
            <a:ext cx="8229600" cy="47897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0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a:p>
        </p:txBody>
      </p:sp>
      <p:sp>
        <p:nvSpPr>
          <p:cNvPr id="40" name="Shape 40"/>
          <p:cNvSpPr txBox="1">
            <a:spLocks noGrp="1"/>
          </p:cNvSpPr>
          <p:nvPr>
            <p:ph type="body" idx="2"/>
          </p:nvPr>
        </p:nvSpPr>
        <p:spPr>
          <a:xfrm>
            <a:off x="5029200" y="1600200"/>
            <a:ext cx="3657600" cy="1600198"/>
          </a:xfrm>
          <a:prstGeom prst="rect">
            <a:avLst/>
          </a:prstGeom>
          <a:noFill/>
          <a:ln>
            <a:noFill/>
          </a:ln>
        </p:spPr>
        <p:txBody>
          <a:bodyPr lIns="91425" tIns="91425" rIns="91425" bIns="91425" anchor="b" anchorCtr="0"/>
          <a:lstStyle>
            <a:lvl1pPr marL="0" marR="0" lvl="0" indent="0" algn="l" rtl="0">
              <a:spcBef>
                <a:spcPts val="0"/>
              </a:spcBef>
              <a:buClr>
                <a:srgbClr val="007FA3"/>
              </a:buClr>
              <a:buFont typeface="Arial"/>
              <a:buNone/>
              <a:defRPr sz="30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44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9pPr>
          </a:lstStyle>
          <a:p>
            <a:endParaRPr/>
          </a:p>
        </p:txBody>
      </p:sp>
      <p:sp>
        <p:nvSpPr>
          <p:cNvPr id="41" name="Shape 41"/>
          <p:cNvSpPr txBox="1">
            <a:spLocks noGrp="1"/>
          </p:cNvSpPr>
          <p:nvPr>
            <p:ph type="body" idx="3"/>
          </p:nvPr>
        </p:nvSpPr>
        <p:spPr>
          <a:xfrm>
            <a:off x="5029200" y="3200400"/>
            <a:ext cx="3657600" cy="2925763"/>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2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endParaRPr/>
          </a:p>
        </p:txBody>
      </p:sp>
      <p:sp>
        <p:nvSpPr>
          <p:cNvPr id="42" name="Shape 42"/>
          <p:cNvSpPr txBox="1">
            <a:spLocks noGrp="1"/>
          </p:cNvSpPr>
          <p:nvPr>
            <p:ph type="ftr" idx="11"/>
          </p:nvPr>
        </p:nvSpPr>
        <p:spPr>
          <a:xfrm>
            <a:off x="93969" y="6165337"/>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43" name="Shape 4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44" name="Shape 4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
        <p:nvSpPr>
          <p:cNvPr id="9" name="Shape 39"/>
          <p:cNvSpPr txBox="1">
            <a:spLocks noGrp="1"/>
          </p:cNvSpPr>
          <p:nvPr>
            <p:ph type="body" idx="13"/>
          </p:nvPr>
        </p:nvSpPr>
        <p:spPr>
          <a:xfrm>
            <a:off x="474779" y="1500547"/>
            <a:ext cx="8229600" cy="205153"/>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0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a:p>
        </p:txBody>
      </p:sp>
    </p:spTree>
    <p:extLst>
      <p:ext uri="{BB962C8B-B14F-4D97-AF65-F5344CB8AC3E}">
        <p14:creationId xmlns:p14="http://schemas.microsoft.com/office/powerpoint/2010/main" val="30688579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Chapter Opener">
    <p:spTree>
      <p:nvGrpSpPr>
        <p:cNvPr id="1" name="Shape 37"/>
        <p:cNvGrpSpPr/>
        <p:nvPr/>
      </p:nvGrpSpPr>
      <p:grpSpPr>
        <a:xfrm>
          <a:off x="0" y="0"/>
          <a:ext cx="0" cy="0"/>
          <a:chOff x="0" y="0"/>
          <a:chExt cx="0" cy="0"/>
        </a:xfrm>
      </p:grpSpPr>
      <p:sp>
        <p:nvSpPr>
          <p:cNvPr id="38" name="Shape 38"/>
          <p:cNvSpPr txBox="1">
            <a:spLocks noGrp="1"/>
          </p:cNvSpPr>
          <p:nvPr>
            <p:ph type="title"/>
          </p:nvPr>
        </p:nvSpPr>
        <p:spPr>
          <a:xfrm>
            <a:off x="457200" y="215371"/>
            <a:ext cx="8229600" cy="622828"/>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9" name="Shape 39"/>
          <p:cNvSpPr txBox="1">
            <a:spLocks noGrp="1"/>
          </p:cNvSpPr>
          <p:nvPr>
            <p:ph type="body" idx="1"/>
          </p:nvPr>
        </p:nvSpPr>
        <p:spPr>
          <a:xfrm>
            <a:off x="457200" y="816429"/>
            <a:ext cx="8229600" cy="47897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0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a:p>
        </p:txBody>
      </p:sp>
      <p:sp>
        <p:nvSpPr>
          <p:cNvPr id="40" name="Shape 40"/>
          <p:cNvSpPr txBox="1">
            <a:spLocks noGrp="1"/>
          </p:cNvSpPr>
          <p:nvPr>
            <p:ph type="body" idx="2"/>
          </p:nvPr>
        </p:nvSpPr>
        <p:spPr>
          <a:xfrm>
            <a:off x="5029200" y="1600200"/>
            <a:ext cx="3657600" cy="1600198"/>
          </a:xfrm>
          <a:prstGeom prst="rect">
            <a:avLst/>
          </a:prstGeom>
          <a:noFill/>
          <a:ln>
            <a:noFill/>
          </a:ln>
        </p:spPr>
        <p:txBody>
          <a:bodyPr lIns="91425" tIns="91425" rIns="91425" bIns="91425" anchor="b" anchorCtr="0"/>
          <a:lstStyle>
            <a:lvl1pPr marL="0" marR="0" lvl="0" indent="0" algn="l" rtl="0">
              <a:spcBef>
                <a:spcPts val="0"/>
              </a:spcBef>
              <a:buClr>
                <a:srgbClr val="007FA3"/>
              </a:buClr>
              <a:buFont typeface="Arial"/>
              <a:buNone/>
              <a:defRPr sz="30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44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9pPr>
          </a:lstStyle>
          <a:p>
            <a:endParaRPr/>
          </a:p>
        </p:txBody>
      </p:sp>
      <p:sp>
        <p:nvSpPr>
          <p:cNvPr id="41" name="Shape 41"/>
          <p:cNvSpPr txBox="1">
            <a:spLocks noGrp="1"/>
          </p:cNvSpPr>
          <p:nvPr>
            <p:ph type="body" idx="3"/>
          </p:nvPr>
        </p:nvSpPr>
        <p:spPr>
          <a:xfrm>
            <a:off x="5029200" y="3200400"/>
            <a:ext cx="3657600" cy="2925763"/>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2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endParaRPr/>
          </a:p>
        </p:txBody>
      </p:sp>
      <p:sp>
        <p:nvSpPr>
          <p:cNvPr id="42" name="Shape 42"/>
          <p:cNvSpPr txBox="1">
            <a:spLocks noGrp="1"/>
          </p:cNvSpPr>
          <p:nvPr>
            <p:ph type="ftr" idx="11"/>
          </p:nvPr>
        </p:nvSpPr>
        <p:spPr>
          <a:xfrm>
            <a:off x="93969" y="6165337"/>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43" name="Shape 4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44" name="Shape 4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idx="10"/>
          </p:nvPr>
        </p:nvSpPr>
        <p:spPr/>
        <p:txBody>
          <a:bodyPr/>
          <a:lstStyle/>
          <a:p>
            <a:endParaRPr lang="en-US"/>
          </a:p>
        </p:txBody>
      </p:sp>
      <p:sp>
        <p:nvSpPr>
          <p:cNvPr id="3" name="Date Placeholder 2"/>
          <p:cNvSpPr>
            <a:spLocks noGrp="1"/>
          </p:cNvSpPr>
          <p:nvPr>
            <p:ph type="dt" idx="1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900" b="0" i="0" u="none" strike="noStrike" cap="none" smtClean="0">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22770957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Title + Learning Objectives and Content">
    <p:spTree>
      <p:nvGrpSpPr>
        <p:cNvPr id="1" name="Shape 61"/>
        <p:cNvGrpSpPr/>
        <p:nvPr/>
      </p:nvGrpSpPr>
      <p:grpSpPr>
        <a:xfrm>
          <a:off x="0" y="0"/>
          <a:ext cx="0" cy="0"/>
          <a:chOff x="0" y="0"/>
          <a:chExt cx="0" cy="0"/>
        </a:xfrm>
      </p:grpSpPr>
      <p:sp>
        <p:nvSpPr>
          <p:cNvPr id="62" name="Shape 62"/>
          <p:cNvSpPr txBox="1">
            <a:spLocks noGrp="1"/>
          </p:cNvSpPr>
          <p:nvPr>
            <p:ph type="title"/>
          </p:nvPr>
        </p:nvSpPr>
        <p:spPr>
          <a:xfrm>
            <a:off x="457200" y="215371"/>
            <a:ext cx="8229600" cy="622828"/>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63" name="Shape 63"/>
          <p:cNvSpPr txBox="1">
            <a:spLocks noGrp="1"/>
          </p:cNvSpPr>
          <p:nvPr>
            <p:ph type="body" idx="1"/>
          </p:nvPr>
        </p:nvSpPr>
        <p:spPr>
          <a:xfrm>
            <a:off x="457200" y="816429"/>
            <a:ext cx="8229600" cy="402769"/>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16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a:p>
        </p:txBody>
      </p:sp>
      <p:sp>
        <p:nvSpPr>
          <p:cNvPr id="64" name="Shape 64"/>
          <p:cNvSpPr txBox="1">
            <a:spLocks noGrp="1"/>
          </p:cNvSpPr>
          <p:nvPr>
            <p:ph type="body" idx="2"/>
          </p:nvPr>
        </p:nvSpPr>
        <p:spPr>
          <a:xfrm>
            <a:off x="457200" y="1600200"/>
            <a:ext cx="8229600" cy="4525963"/>
          </a:xfrm>
          <a:prstGeom prst="rect">
            <a:avLst/>
          </a:prstGeom>
          <a:noFill/>
          <a:ln>
            <a:noFill/>
          </a:ln>
        </p:spPr>
        <p:txBody>
          <a:bodyPr lIns="91425" tIns="91425" rIns="91425" bIns="91425" anchor="t" anchorCtr="0"/>
          <a:lstStyle>
            <a:lvl1pPr marL="256032" marR="0" lvl="0" indent="-2560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65" name="Shape 65"/>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66" name="Shape 66"/>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67" name="Shape 67"/>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68"/>
        <p:cNvGrpSpPr/>
        <p:nvPr/>
      </p:nvGrpSpPr>
      <p:grpSpPr>
        <a:xfrm>
          <a:off x="0" y="0"/>
          <a:ext cx="0" cy="0"/>
          <a:chOff x="0" y="0"/>
          <a:chExt cx="0" cy="0"/>
        </a:xfrm>
      </p:grpSpPr>
      <p:sp>
        <p:nvSpPr>
          <p:cNvPr id="69" name="Shape 69"/>
          <p:cNvSpPr txBox="1">
            <a:spLocks noGrp="1"/>
          </p:cNvSpPr>
          <p:nvPr>
            <p:ph type="title"/>
          </p:nvPr>
        </p:nvSpPr>
        <p:spPr>
          <a:xfrm>
            <a:off x="685800" y="1447800"/>
            <a:ext cx="7772400" cy="2152651"/>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70" name="Shape 70"/>
          <p:cNvSpPr txBox="1">
            <a:spLocks noGrp="1"/>
          </p:cNvSpPr>
          <p:nvPr>
            <p:ph type="body" idx="1"/>
          </p:nvPr>
        </p:nvSpPr>
        <p:spPr>
          <a:xfrm>
            <a:off x="674687" y="3962400"/>
            <a:ext cx="7794626" cy="175260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1600" b="0" i="0" u="none" strike="noStrike" cap="none">
                <a:solidFill>
                  <a:srgbClr val="007FA3"/>
                </a:solidFill>
                <a:latin typeface="Arial"/>
                <a:ea typeface="Arial"/>
                <a:cs typeface="Arial"/>
                <a:sym typeface="Arial"/>
              </a:defRPr>
            </a:lvl1pPr>
            <a:lvl2pPr marL="457200" marR="0" lvl="1" indent="0" algn="l" rtl="0">
              <a:spcBef>
                <a:spcPts val="600"/>
              </a:spcBef>
              <a:buClr>
                <a:srgbClr val="007FA3"/>
              </a:buClr>
              <a:buFont typeface="Arial"/>
              <a:buNone/>
              <a:defRPr sz="1800" b="0" i="0" u="none" strike="noStrike" cap="none">
                <a:solidFill>
                  <a:srgbClr val="888888"/>
                </a:solidFill>
                <a:latin typeface="Arial"/>
                <a:ea typeface="Arial"/>
                <a:cs typeface="Arial"/>
                <a:sym typeface="Arial"/>
              </a:defRPr>
            </a:lvl2pPr>
            <a:lvl3pPr marL="914400" marR="0" lvl="2" indent="0" algn="l" rtl="0">
              <a:spcBef>
                <a:spcPts val="600"/>
              </a:spcBef>
              <a:buClr>
                <a:srgbClr val="007FA3"/>
              </a:buClr>
              <a:buFont typeface="Noto Sans Symbols"/>
              <a:buNone/>
              <a:defRPr sz="1600" b="0" i="0" u="none" strike="noStrike" cap="none">
                <a:solidFill>
                  <a:srgbClr val="888888"/>
                </a:solidFill>
                <a:latin typeface="Arial"/>
                <a:ea typeface="Arial"/>
                <a:cs typeface="Arial"/>
                <a:sym typeface="Arial"/>
              </a:defRPr>
            </a:lvl3pPr>
            <a:lvl4pPr marL="1371600" marR="0" lvl="3" indent="0" algn="l" rtl="0">
              <a:spcBef>
                <a:spcPts val="600"/>
              </a:spcBef>
              <a:buClr>
                <a:srgbClr val="007FA3"/>
              </a:buClr>
              <a:buFont typeface="Arial"/>
              <a:buNone/>
              <a:defRPr sz="1400" b="0" i="0" u="none" strike="noStrike" cap="none">
                <a:solidFill>
                  <a:srgbClr val="888888"/>
                </a:solidFill>
                <a:latin typeface="Arial"/>
                <a:ea typeface="Arial"/>
                <a:cs typeface="Arial"/>
                <a:sym typeface="Arial"/>
              </a:defRPr>
            </a:lvl4pPr>
            <a:lvl5pPr marL="1828800" marR="0" lvl="4" indent="0" algn="l" rtl="0">
              <a:spcBef>
                <a:spcPts val="600"/>
              </a:spcBef>
              <a:buClr>
                <a:srgbClr val="007FA3"/>
              </a:buClr>
              <a:buFont typeface="Arial"/>
              <a:buNone/>
              <a:defRPr sz="1400" b="0" i="0" u="none" strike="noStrike" cap="none">
                <a:solidFill>
                  <a:srgbClr val="888888"/>
                </a:solidFill>
                <a:latin typeface="Arial"/>
                <a:ea typeface="Arial"/>
                <a:cs typeface="Arial"/>
                <a:sym typeface="Arial"/>
              </a:defRPr>
            </a:lvl5pPr>
            <a:lvl6pPr marL="2286000" marR="0" lvl="5"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6pPr>
            <a:lvl7pPr marL="2743200" marR="0" lvl="6"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7pPr>
            <a:lvl8pPr marL="3200400" marR="0" lvl="7"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8pPr>
            <a:lvl9pPr marL="3657600" marR="0" lvl="8"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9pPr>
          </a:lstStyle>
          <a:p>
            <a:endParaRPr/>
          </a:p>
        </p:txBody>
      </p:sp>
      <p:sp>
        <p:nvSpPr>
          <p:cNvPr id="71" name="Shape 71"/>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72" name="Shape 72"/>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73" name="Shape 73"/>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Title Only">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76" name="Shape 76"/>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77" name="Shape 77"/>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78" name="Shape 78"/>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theme" Target="../theme/theme1.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60.xml"/><Relationship Id="rId1" Type="http://schemas.openxmlformats.org/officeDocument/2006/relationships/slideLayout" Target="../slideLayouts/slideLayout59.xml"/><Relationship Id="rId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1" name="Shape 11"/>
          <p:cNvSpPr txBox="1">
            <a:spLocks noGrp="1"/>
          </p:cNvSpPr>
          <p:nvPr>
            <p:ph type="body" idx="1"/>
          </p:nvPr>
        </p:nvSpPr>
        <p:spPr>
          <a:xfrm>
            <a:off x="457200" y="1600200"/>
            <a:ext cx="8229600" cy="4525963"/>
          </a:xfrm>
          <a:prstGeom prst="rect">
            <a:avLst/>
          </a:prstGeom>
          <a:noFill/>
          <a:ln>
            <a:noFill/>
          </a:ln>
        </p:spPr>
        <p:txBody>
          <a:bodyPr lIns="91425" tIns="91425" rIns="91425" bIns="91425" anchor="t" anchorCtr="0"/>
          <a:lstStyle>
            <a:lvl1pPr marL="256032" marR="0" lvl="0" indent="-1544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12" name="Shape 12"/>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13" name="Shape 1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14" name="Shape 1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65" r:id="rId1"/>
    <p:sldLayoutId id="2147483666" r:id="rId2"/>
    <p:sldLayoutId id="2147483649" r:id="rId3"/>
    <p:sldLayoutId id="2147483668" r:id="rId4"/>
    <p:sldLayoutId id="2147483669" r:id="rId5"/>
    <p:sldLayoutId id="2147483651" r:id="rId6"/>
    <p:sldLayoutId id="2147483654" r:id="rId7"/>
    <p:sldLayoutId id="2147483655" r:id="rId8"/>
    <p:sldLayoutId id="2147483656" r:id="rId9"/>
    <p:sldLayoutId id="2147483667" r:id="rId10"/>
    <p:sldLayoutId id="2147483657"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 id="2147483690" r:id="rId32"/>
    <p:sldLayoutId id="2147483691" r:id="rId33"/>
    <p:sldLayoutId id="2147483692" r:id="rId34"/>
    <p:sldLayoutId id="2147483694" r:id="rId35"/>
    <p:sldLayoutId id="2147483695" r:id="rId36"/>
    <p:sldLayoutId id="2147483696" r:id="rId37"/>
    <p:sldLayoutId id="2147483697" r:id="rId38"/>
    <p:sldLayoutId id="2147483698" r:id="rId39"/>
    <p:sldLayoutId id="2147483699" r:id="rId40"/>
    <p:sldLayoutId id="2147483700" r:id="rId41"/>
    <p:sldLayoutId id="2147483701" r:id="rId42"/>
    <p:sldLayoutId id="2147483702" r:id="rId43"/>
    <p:sldLayoutId id="2147483703" r:id="rId44"/>
    <p:sldLayoutId id="2147483704" r:id="rId45"/>
    <p:sldLayoutId id="2147483705" r:id="rId46"/>
    <p:sldLayoutId id="2147483706" r:id="rId47"/>
    <p:sldLayoutId id="2147483707" r:id="rId48"/>
    <p:sldLayoutId id="2147483708" r:id="rId49"/>
    <p:sldLayoutId id="2147483709" r:id="rId50"/>
    <p:sldLayoutId id="2147483710" r:id="rId51"/>
    <p:sldLayoutId id="2147483711" r:id="rId52"/>
    <p:sldLayoutId id="2147483712" r:id="rId53"/>
    <p:sldLayoutId id="2147483713" r:id="rId54"/>
    <p:sldLayoutId id="2147483714" r:id="rId55"/>
    <p:sldLayoutId id="2147483715" r:id="rId56"/>
    <p:sldLayoutId id="2147483716" r:id="rId57"/>
    <p:sldLayoutId id="2147483717" r:id="rId5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L="255588" marR="0" lvl="0" indent="-25558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1" name="Shape 11"/>
          <p:cNvSpPr txBox="1">
            <a:spLocks noGrp="1"/>
          </p:cNvSpPr>
          <p:nvPr>
            <p:ph type="body" idx="1"/>
          </p:nvPr>
        </p:nvSpPr>
        <p:spPr>
          <a:xfrm>
            <a:off x="457200" y="1600200"/>
            <a:ext cx="8229600" cy="4525963"/>
          </a:xfrm>
          <a:prstGeom prst="rect">
            <a:avLst/>
          </a:prstGeom>
          <a:noFill/>
          <a:ln>
            <a:noFill/>
          </a:ln>
        </p:spPr>
        <p:txBody>
          <a:bodyPr lIns="91425" tIns="91425" rIns="91425" bIns="91425" anchor="t" anchorCtr="0"/>
          <a:lstStyle>
            <a:lvl1pPr marL="256032" marR="0" lvl="0" indent="-1544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12" name="Shape 12"/>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13" name="Shape 1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14" name="Shape 1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pic>
        <p:nvPicPr>
          <p:cNvPr id="15" name="Shape 15" descr="Pearson Logo"/>
          <p:cNvPicPr preferRelativeResize="0"/>
          <p:nvPr/>
        </p:nvPicPr>
        <p:blipFill rotWithShape="1">
          <a:blip r:embed="rId4">
            <a:alphaModFix/>
          </a:blip>
          <a:srcRect/>
          <a:stretch/>
        </p:blipFill>
        <p:spPr>
          <a:xfrm>
            <a:off x="443972" y="6429709"/>
            <a:ext cx="917999" cy="279914"/>
          </a:xfrm>
          <a:prstGeom prst="rect">
            <a:avLst/>
          </a:prstGeom>
          <a:noFill/>
          <a:ln>
            <a:noFill/>
          </a:ln>
        </p:spPr>
      </p:pic>
    </p:spTree>
    <p:extLst>
      <p:ext uri="{BB962C8B-B14F-4D97-AF65-F5344CB8AC3E}">
        <p14:creationId xmlns:p14="http://schemas.microsoft.com/office/powerpoint/2010/main" val="200283969"/>
      </p:ext>
    </p:extLst>
  </p:cSld>
  <p:clrMap bg1="lt1" tx1="dk1" bg2="dk2" tx2="lt2" accent1="accent1" accent2="accent2" accent3="accent3" accent4="accent4" accent5="accent5" accent6="accent6" hlink="hlink" folHlink="folHlink"/>
  <p:sldLayoutIdLst>
    <p:sldLayoutId id="2147483664" r:id="rId1"/>
    <p:sldLayoutId id="2147483693" r:id="rId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L="255588" marR="0" lvl="0" indent="-25603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image" Target="../media/image10.tif"/><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1.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slideLayout" Target="../slideLayouts/slideLayout20.xml"/><Relationship Id="rId1" Type="http://schemas.openxmlformats.org/officeDocument/2006/relationships/vmlDrawing" Target="../drawings/vmlDrawing2.vml"/><Relationship Id="rId5" Type="http://schemas.openxmlformats.org/officeDocument/2006/relationships/image" Target="../media/image17.wmf"/><Relationship Id="rId4" Type="http://schemas.openxmlformats.org/officeDocument/2006/relationships/oleObject" Target="../embeddings/oleObject2.bin"/></Relationships>
</file>

<file path=ppt/slides/_rels/slide16.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jpg"/><Relationship Id="rId1" Type="http://schemas.openxmlformats.org/officeDocument/2006/relationships/slideLayout" Target="../slideLayouts/slideLayout20.xml"/><Relationship Id="rId4" Type="http://schemas.openxmlformats.org/officeDocument/2006/relationships/image" Target="../media/image21.jpg"/></Relationships>
</file>

<file path=ppt/slides/_rels/slide17.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jpg"/><Relationship Id="rId1" Type="http://schemas.openxmlformats.org/officeDocument/2006/relationships/slideLayout" Target="../slideLayouts/slideLayout2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4.jpg"/><Relationship Id="rId1" Type="http://schemas.openxmlformats.org/officeDocument/2006/relationships/slideLayout" Target="../slideLayouts/slideLayout20.xml"/><Relationship Id="rId4" Type="http://schemas.openxmlformats.org/officeDocument/2006/relationships/image" Target="../media/image26.jpg"/></Relationships>
</file>

<file path=ppt/slides/_rels/slide2.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17.xml"/><Relationship Id="rId1" Type="http://schemas.openxmlformats.org/officeDocument/2006/relationships/vmlDrawing" Target="../drawings/vmlDrawing1.vml"/><Relationship Id="rId5" Type="http://schemas.openxmlformats.org/officeDocument/2006/relationships/image" Target="../media/image4.jpg"/><Relationship Id="rId4" Type="http://schemas.openxmlformats.org/officeDocument/2006/relationships/image" Target="../media/image3.wmf"/></Relationships>
</file>

<file path=ppt/slides/_rels/slide20.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27.jpg"/><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29.jpg"/><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31.jpg"/><Relationship Id="rId1" Type="http://schemas.openxmlformats.org/officeDocument/2006/relationships/slideLayout" Target="../slideLayouts/slideLayout20.xml"/><Relationship Id="rId4" Type="http://schemas.openxmlformats.org/officeDocument/2006/relationships/image" Target="../media/image33.jpg"/></Relationships>
</file>

<file path=ppt/slides/_rels/slide23.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34.jpg"/><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3.xml"/><Relationship Id="rId4" Type="http://schemas.openxmlformats.org/officeDocument/2006/relationships/image" Target="../media/image39.png"/></Relationships>
</file>

<file path=ppt/slides/_rels/slide26.xml.rels><?xml version="1.0" encoding="UTF-8" standalone="yes"?>
<Relationships xmlns="http://schemas.openxmlformats.org/package/2006/relationships"><Relationship Id="rId3" Type="http://schemas.openxmlformats.org/officeDocument/2006/relationships/image" Target="../media/image41.jpg"/><Relationship Id="rId7" Type="http://schemas.openxmlformats.org/officeDocument/2006/relationships/image" Target="../media/image45.jpg"/><Relationship Id="rId2" Type="http://schemas.openxmlformats.org/officeDocument/2006/relationships/image" Target="../media/image40.jpg"/><Relationship Id="rId1" Type="http://schemas.openxmlformats.org/officeDocument/2006/relationships/slideLayout" Target="../slideLayouts/slideLayout23.xml"/><Relationship Id="rId6" Type="http://schemas.openxmlformats.org/officeDocument/2006/relationships/image" Target="../media/image44.jpg"/><Relationship Id="rId5" Type="http://schemas.openxmlformats.org/officeDocument/2006/relationships/image" Target="../media/image43.jpg"/><Relationship Id="rId4" Type="http://schemas.openxmlformats.org/officeDocument/2006/relationships/image" Target="../media/image42.jpg"/></Relationships>
</file>

<file path=ppt/slides/_rels/slide27.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image" Target="../media/image46.jpg"/><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2" Type="http://schemas.openxmlformats.org/officeDocument/2006/relationships/image" Target="../media/image6.tif"/><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7.tif"/><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5F08BF-15A3-B391-8565-169CAF2420B4}"/>
              </a:ext>
            </a:extLst>
          </p:cNvPr>
          <p:cNvSpPr>
            <a:spLocks noGrp="1"/>
          </p:cNvSpPr>
          <p:nvPr>
            <p:ph type="ctrTitle"/>
          </p:nvPr>
        </p:nvSpPr>
        <p:spPr/>
        <p:txBody>
          <a:bodyPr/>
          <a:lstStyle/>
          <a:p>
            <a:r>
              <a:rPr lang="en-US" dirty="0"/>
              <a:t>Databases</a:t>
            </a:r>
          </a:p>
        </p:txBody>
      </p:sp>
      <p:sp>
        <p:nvSpPr>
          <p:cNvPr id="3" name="Subtitle 2">
            <a:extLst>
              <a:ext uri="{FF2B5EF4-FFF2-40B4-BE49-F238E27FC236}">
                <a16:creationId xmlns:a16="http://schemas.microsoft.com/office/drawing/2014/main" id="{DBEF8AB1-3B7D-3746-422F-EE6EFE8274D2}"/>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813053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Auto-Generated Code</a:t>
            </a:r>
          </a:p>
        </p:txBody>
      </p:sp>
      <p:sp>
        <p:nvSpPr>
          <p:cNvPr id="3" name="Text Placeholder 2"/>
          <p:cNvSpPr>
            <a:spLocks noGrp="1"/>
          </p:cNvSpPr>
          <p:nvPr>
            <p:ph type="body" idx="1"/>
          </p:nvPr>
        </p:nvSpPr>
        <p:spPr>
          <a:xfrm>
            <a:off x="457200" y="1357534"/>
            <a:ext cx="8229600" cy="873049"/>
          </a:xfrm>
        </p:spPr>
        <p:txBody>
          <a:bodyPr/>
          <a:lstStyle/>
          <a:p>
            <a:pPr eaLnBrk="1" hangingPunct="1"/>
            <a:r>
              <a:rPr lang="en-US" altLang="en-US" sz="1800" dirty="0">
                <a:latin typeface="+mn-lt"/>
              </a:rPr>
              <a:t>When you place a data-bound control, such as the DataGridView, on a form, the following code will be generated automatically:</a:t>
            </a:r>
          </a:p>
        </p:txBody>
      </p:sp>
      <p:pic>
        <p:nvPicPr>
          <p:cNvPr id="5" name="Picture 4" descr="The code has 6 lines, as follows. Line 1. Private void person binding navigator save item underscore click left parenthesis object sender comma event a r g s e right parenthesis. Line 2. left brace. Line 3, indented. this dot validate left parenthesis right parenthesis semicolon. Line 4, indented. this dot person binding source dot end edit left parenthesis right parenthesis semicolon. Line 5, indented. this dot table adapter manager dot update all left parenthesis this dot person data set right parenthesis semicolon. Line 6. right brace."/>
          <p:cNvPicPr>
            <a:picLocks noChangeAspect="1"/>
          </p:cNvPicPr>
          <p:nvPr/>
        </p:nvPicPr>
        <p:blipFill rotWithShape="1">
          <a:blip r:embed="rId2">
            <a:extLst>
              <a:ext uri="{28A0092B-C50C-407E-A947-70E740481C1C}">
                <a14:useLocalDpi xmlns:a14="http://schemas.microsoft.com/office/drawing/2010/main" val="0"/>
              </a:ext>
            </a:extLst>
          </a:blip>
          <a:srcRect l="1156" t="5002" r="1590" b="6972"/>
          <a:stretch/>
        </p:blipFill>
        <p:spPr>
          <a:xfrm>
            <a:off x="1401809" y="2086503"/>
            <a:ext cx="6340381" cy="1224739"/>
          </a:xfrm>
          <a:prstGeom prst="rect">
            <a:avLst/>
          </a:prstGeom>
        </p:spPr>
      </p:pic>
      <p:sp>
        <p:nvSpPr>
          <p:cNvPr id="4" name="Text Placeholder 3"/>
          <p:cNvSpPr>
            <a:spLocks noGrp="1"/>
          </p:cNvSpPr>
          <p:nvPr>
            <p:ph type="body" idx="2"/>
          </p:nvPr>
        </p:nvSpPr>
        <p:spPr>
          <a:xfrm>
            <a:off x="490194" y="3437265"/>
            <a:ext cx="8229600" cy="1925425"/>
          </a:xfrm>
        </p:spPr>
        <p:txBody>
          <a:bodyPr/>
          <a:lstStyle/>
          <a:p>
            <a:pPr marL="741600" lvl="1" indent="-284400" eaLnBrk="1" hangingPunct="1"/>
            <a:r>
              <a:rPr lang="en-US" altLang="en-US" sz="1800" dirty="0">
                <a:latin typeface="+mn-lt"/>
              </a:rPr>
              <a:t>These codes execute when the user clicks the Save button on the navigator bar</a:t>
            </a:r>
          </a:p>
          <a:p>
            <a:pPr marL="741600" lvl="1" indent="-284400" eaLnBrk="1" hangingPunct="1"/>
            <a:r>
              <a:rPr lang="en-US" altLang="en-US" sz="1800" dirty="0">
                <a:latin typeface="+mn-lt"/>
              </a:rPr>
              <a:t>These codes apply any changes that have been made to the dataset and save them to the database</a:t>
            </a:r>
          </a:p>
          <a:p>
            <a:pPr eaLnBrk="1" hangingPunct="1">
              <a:spcBef>
                <a:spcPts val="600"/>
              </a:spcBef>
            </a:pPr>
            <a:r>
              <a:rPr lang="en-US" altLang="en-US" sz="1800" dirty="0">
                <a:latin typeface="+mn-lt"/>
              </a:rPr>
              <a:t>A Load event handler is also added to the form to call the table adapter's </a:t>
            </a:r>
            <a:r>
              <a:rPr lang="en-US" altLang="en-US" sz="1800" b="1" dirty="0">
                <a:latin typeface="Courier New" panose="02070309020205020404" pitchFamily="49" charset="0"/>
                <a:cs typeface="Courier New" panose="02070309020205020404" pitchFamily="49" charset="0"/>
              </a:rPr>
              <a:t>Fill</a:t>
            </a:r>
            <a:r>
              <a:rPr lang="en-US" altLang="en-US" sz="1800" dirty="0">
                <a:latin typeface="+mn-lt"/>
              </a:rPr>
              <a:t> method</a:t>
            </a:r>
          </a:p>
        </p:txBody>
      </p:sp>
      <p:pic>
        <p:nvPicPr>
          <p:cNvPr id="6" name="Picture 5" descr="The code has 4 lines, as follows. Line 1. Private void form 1 underscore load left parenthesis object sender comma event a r g s e right parenthesis. Line 2. left brace. Line 3, indented. this dot person table adapter dot fill left parenthesis this dot person data set dot person right parenthesis semicolon. Line 4. right brac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74606" y="5427592"/>
            <a:ext cx="5794788" cy="800906"/>
          </a:xfrm>
          <a:prstGeom prst="rect">
            <a:avLst/>
          </a:prstGeom>
        </p:spPr>
      </p:pic>
    </p:spTree>
    <p:extLst>
      <p:ext uri="{BB962C8B-B14F-4D97-AF65-F5344CB8AC3E}">
        <p14:creationId xmlns:p14="http://schemas.microsoft.com/office/powerpoint/2010/main" val="8390367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fontAlgn="base">
              <a:spcBef>
                <a:spcPct val="0"/>
              </a:spcBef>
              <a:spcAft>
                <a:spcPct val="0"/>
              </a:spcAft>
              <a:buClrTx/>
            </a:pPr>
            <a:r>
              <a:rPr lang="en-US" altLang="en-US" dirty="0">
                <a:solidFill>
                  <a:schemeClr val="tx2"/>
                </a:solidFill>
                <a:latin typeface="Times New Roman" panose="02020603050405020304" pitchFamily="18" charset="0"/>
                <a:ea typeface="+mj-ea"/>
                <a:cs typeface="Times New Roman" panose="02020603050405020304" pitchFamily="18" charset="0"/>
              </a:rPr>
              <a:t>Connecting to an Existing Database and Using Details View Controls</a:t>
            </a:r>
          </a:p>
        </p:txBody>
      </p:sp>
      <p:sp>
        <p:nvSpPr>
          <p:cNvPr id="3" name="Content Placeholder 2"/>
          <p:cNvSpPr>
            <a:spLocks noGrp="1"/>
          </p:cNvSpPr>
          <p:nvPr>
            <p:ph type="body" idx="1"/>
          </p:nvPr>
        </p:nvSpPr>
        <p:spPr>
          <a:xfrm>
            <a:off x="499621" y="1411664"/>
            <a:ext cx="8229600" cy="2416016"/>
          </a:xfrm>
        </p:spPr>
        <p:txBody>
          <a:bodyPr wrap="square" lIns="91425" tIns="91425" rIns="91425" bIns="91425">
            <a:spAutoFit/>
          </a:bodyPr>
          <a:lstStyle/>
          <a:p>
            <a:pPr lvl="0" fontAlgn="base">
              <a:spcAft>
                <a:spcPct val="0"/>
              </a:spcAft>
              <a:buFont typeface="Arial" panose="020B0604020202020204" pitchFamily="34" charset="0"/>
              <a:buChar char="•"/>
            </a:pPr>
            <a:r>
              <a:rPr lang="en-US" altLang="en-US" sz="2000" dirty="0">
                <a:solidFill>
                  <a:srgbClr val="000000"/>
                </a:solidFill>
                <a:latin typeface="Arial (Body)"/>
                <a:ea typeface="+mn-ea"/>
              </a:rPr>
              <a:t>A </a:t>
            </a:r>
            <a:r>
              <a:rPr lang="en-US" altLang="en-US" sz="2000" b="1" dirty="0">
                <a:solidFill>
                  <a:srgbClr val="000000"/>
                </a:solidFill>
                <a:latin typeface="Arial (Body)"/>
                <a:ea typeface="+mn-ea"/>
              </a:rPr>
              <a:t>Details view</a:t>
            </a:r>
            <a:r>
              <a:rPr lang="en-US" altLang="en-US" sz="2000" dirty="0">
                <a:solidFill>
                  <a:srgbClr val="000000"/>
                </a:solidFill>
                <a:latin typeface="Arial (Body)"/>
                <a:ea typeface="+mn-ea"/>
              </a:rPr>
              <a:t> is a set of individual controls that are bound to the columns in a single row</a:t>
            </a:r>
          </a:p>
          <a:p>
            <a:pPr lvl="0" fontAlgn="base">
              <a:spcAft>
                <a:spcPct val="0"/>
              </a:spcAft>
              <a:buFont typeface="Arial" panose="020B0604020202020204" pitchFamily="34" charset="0"/>
              <a:buChar char="•"/>
            </a:pPr>
            <a:r>
              <a:rPr lang="en-US" altLang="en-US" sz="2000" dirty="0">
                <a:solidFill>
                  <a:srgbClr val="000000"/>
                </a:solidFill>
                <a:latin typeface="Arial (Body)"/>
                <a:ea typeface="+mn-ea"/>
              </a:rPr>
              <a:t>Rather than showing multiple rows at once, a Details view lets the user see one row at a time</a:t>
            </a:r>
          </a:p>
          <a:p>
            <a:pPr lvl="0" fontAlgn="base">
              <a:spcAft>
                <a:spcPct val="0"/>
              </a:spcAft>
              <a:buFont typeface="Arial" panose="020B0604020202020204" pitchFamily="34" charset="0"/>
              <a:buChar char="•"/>
            </a:pPr>
            <a:r>
              <a:rPr lang="en-US" altLang="en-US" sz="2000" dirty="0">
                <a:solidFill>
                  <a:srgbClr val="000000"/>
                </a:solidFill>
                <a:latin typeface="Arial (Body)"/>
                <a:ea typeface="+mn-ea"/>
              </a:rPr>
              <a:t>The Details view control is an alternative to the DataGridView control for interacting with a database</a:t>
            </a:r>
          </a:p>
        </p:txBody>
      </p:sp>
      <p:pic>
        <p:nvPicPr>
          <p:cNvPr id="5" name="Picture 4" descr="At the top of the dialog box is a navigation bar, which has arrows to move forward and back among different product entries, an add button, a delete button, and a save button. The dialog box also has a detail view controls section, which consists of a product number, a description, units on hand, and price. For a sample record, the product number is 10 hyphen 01. The description is, Oxford cloth shirt, units on hand is 100, and the price is 39 95.">
            <a:extLst>
              <a:ext uri="{FF2B5EF4-FFF2-40B4-BE49-F238E27FC236}">
                <a16:creationId xmlns:a16="http://schemas.microsoft.com/office/drawing/2014/main" id="{EA88161E-101E-F390-CC81-0E0998D714F9}"/>
              </a:ext>
            </a:extLst>
          </p:cNvPr>
          <p:cNvPicPr>
            <a:picLocks noChangeAspect="1"/>
          </p:cNvPicPr>
          <p:nvPr/>
        </p:nvPicPr>
        <p:blipFill>
          <a:blip r:embed="rId2"/>
          <a:stretch>
            <a:fillRect/>
          </a:stretch>
        </p:blipFill>
        <p:spPr>
          <a:xfrm>
            <a:off x="2594114" y="3926694"/>
            <a:ext cx="3955772" cy="2270906"/>
          </a:xfrm>
          <a:prstGeom prst="rect">
            <a:avLst/>
          </a:prstGeom>
        </p:spPr>
      </p:pic>
    </p:spTree>
    <p:extLst>
      <p:ext uri="{BB962C8B-B14F-4D97-AF65-F5344CB8AC3E}">
        <p14:creationId xmlns:p14="http://schemas.microsoft.com/office/powerpoint/2010/main" val="5521781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8229600" cy="1097279"/>
          </a:xfrm>
        </p:spPr>
        <p:txBody>
          <a:bodyPr/>
          <a:lstStyle/>
          <a:p>
            <a:pPr lvl="0" fontAlgn="base">
              <a:spcBef>
                <a:spcPct val="0"/>
              </a:spcBef>
              <a:spcAft>
                <a:spcPct val="0"/>
              </a:spcAft>
              <a:buClrTx/>
            </a:pPr>
            <a:r>
              <a:rPr lang="en-US" altLang="en-US" dirty="0">
                <a:solidFill>
                  <a:schemeClr val="tx2"/>
                </a:solidFill>
                <a:latin typeface="Times New Roman" panose="02020603050405020304" pitchFamily="18" charset="0"/>
                <a:ea typeface="+mj-ea"/>
                <a:cs typeface="Times New Roman" panose="02020603050405020304" pitchFamily="18" charset="0"/>
              </a:rPr>
              <a:t>More About Data-Bound Controls</a:t>
            </a:r>
          </a:p>
        </p:txBody>
      </p:sp>
      <p:sp>
        <p:nvSpPr>
          <p:cNvPr id="4" name="Content Placeholder 3"/>
          <p:cNvSpPr>
            <a:spLocks noGrp="1"/>
          </p:cNvSpPr>
          <p:nvPr>
            <p:ph idx="1"/>
          </p:nvPr>
        </p:nvSpPr>
        <p:spPr>
          <a:xfrm>
            <a:off x="457200" y="1600200"/>
            <a:ext cx="8229600" cy="3172968"/>
          </a:xfrm>
        </p:spPr>
        <p:txBody>
          <a:bodyPr/>
          <a:lstStyle/>
          <a:p>
            <a:pPr marL="255600" lvl="0" indent="-255600" fontAlgn="base">
              <a:spcBef>
                <a:spcPts val="1200"/>
              </a:spcBef>
              <a:spcAft>
                <a:spcPct val="0"/>
              </a:spcAft>
              <a:buFont typeface="Arial" panose="020B0604020202020204" pitchFamily="34" charset="0"/>
              <a:buChar char="•"/>
            </a:pPr>
            <a:r>
              <a:rPr lang="en-US" altLang="en-US" sz="1800" dirty="0">
                <a:solidFill>
                  <a:srgbClr val="000000"/>
                </a:solidFill>
                <a:latin typeface="Arial (Body)"/>
              </a:rPr>
              <a:t>The DataGridView control and the Details view may be customized</a:t>
            </a:r>
          </a:p>
          <a:p>
            <a:pPr marL="255600" lvl="0" indent="-255600" fontAlgn="base">
              <a:spcBef>
                <a:spcPts val="1200"/>
              </a:spcBef>
              <a:spcAft>
                <a:spcPct val="0"/>
              </a:spcAft>
              <a:buFont typeface="Arial" panose="020B0604020202020204" pitchFamily="34" charset="0"/>
              <a:buChar char="•"/>
            </a:pPr>
            <a:r>
              <a:rPr lang="en-US" altLang="en-US" sz="1800" dirty="0">
                <a:solidFill>
                  <a:srgbClr val="000000"/>
                </a:solidFill>
                <a:latin typeface="Arial (Body)"/>
              </a:rPr>
              <a:t>In the </a:t>
            </a:r>
            <a:r>
              <a:rPr lang="en-US" altLang="en-US" sz="1800" i="1" dirty="0">
                <a:solidFill>
                  <a:srgbClr val="000000"/>
                </a:solidFill>
                <a:latin typeface="Arial (Body)"/>
              </a:rPr>
              <a:t>Designer</a:t>
            </a:r>
            <a:r>
              <a:rPr lang="en-US" altLang="en-US" sz="1800" dirty="0">
                <a:solidFill>
                  <a:srgbClr val="000000"/>
                </a:solidFill>
                <a:latin typeface="Arial (Body)"/>
              </a:rPr>
              <a:t>, if you select a DataGridView control, you will see a small arrow in the upper-right corner which is called a </a:t>
            </a:r>
            <a:r>
              <a:rPr lang="en-US" altLang="en-US" sz="1800" b="1" dirty="0">
                <a:solidFill>
                  <a:srgbClr val="000000"/>
                </a:solidFill>
                <a:latin typeface="Arial (Body)"/>
              </a:rPr>
              <a:t>smart tag</a:t>
            </a:r>
          </a:p>
          <a:p>
            <a:pPr marL="255600" lvl="0" indent="-255600" fontAlgn="base">
              <a:spcBef>
                <a:spcPts val="1200"/>
              </a:spcBef>
              <a:spcAft>
                <a:spcPct val="0"/>
              </a:spcAft>
              <a:buFont typeface="Arial" panose="020B0604020202020204" pitchFamily="34" charset="0"/>
              <a:buChar char="•"/>
            </a:pPr>
            <a:r>
              <a:rPr lang="en-US" altLang="en-US" sz="1800" dirty="0">
                <a:solidFill>
                  <a:srgbClr val="000000"/>
                </a:solidFill>
                <a:latin typeface="Arial (Body)"/>
              </a:rPr>
              <a:t>If you click the smart tag, you will get a task panel with the following options:</a:t>
            </a:r>
          </a:p>
          <a:p>
            <a:pPr marL="741600" lvl="1" indent="-284400" fontAlgn="base">
              <a:spcAft>
                <a:spcPct val="0"/>
              </a:spcAft>
              <a:buFont typeface="Arial" panose="020B0604020202020204" pitchFamily="34" charset="0"/>
              <a:buChar char="–"/>
            </a:pPr>
            <a:r>
              <a:rPr lang="en-US" altLang="en-US" sz="1800" b="1" i="1" dirty="0">
                <a:solidFill>
                  <a:srgbClr val="000000"/>
                </a:solidFill>
                <a:latin typeface="Arial (Body)"/>
              </a:rPr>
              <a:t>Enable Adding </a:t>
            </a:r>
            <a:r>
              <a:rPr lang="en-US" altLang="en-US" sz="1800" dirty="0">
                <a:solidFill>
                  <a:srgbClr val="000000"/>
                </a:solidFill>
                <a:latin typeface="Arial (Body)"/>
              </a:rPr>
              <a:t>– adds rows in the DataGridView</a:t>
            </a:r>
          </a:p>
          <a:p>
            <a:pPr marL="741600" lvl="1" indent="-284400" fontAlgn="base">
              <a:spcAft>
                <a:spcPct val="0"/>
              </a:spcAft>
              <a:buFont typeface="Arial" panose="020B0604020202020204" pitchFamily="34" charset="0"/>
              <a:buChar char="–"/>
            </a:pPr>
            <a:r>
              <a:rPr lang="en-US" altLang="en-US" sz="1800" b="1" i="1" dirty="0">
                <a:solidFill>
                  <a:srgbClr val="000000"/>
                </a:solidFill>
                <a:latin typeface="Arial (Body)"/>
              </a:rPr>
              <a:t>Enable Editing </a:t>
            </a:r>
            <a:r>
              <a:rPr lang="en-US" altLang="en-US" sz="1800" dirty="0">
                <a:solidFill>
                  <a:srgbClr val="000000"/>
                </a:solidFill>
                <a:latin typeface="Arial (Body)"/>
              </a:rPr>
              <a:t>– changes the contents of rows</a:t>
            </a:r>
          </a:p>
          <a:p>
            <a:pPr marL="741600" lvl="1" indent="-284400" fontAlgn="base">
              <a:spcAft>
                <a:spcPct val="0"/>
              </a:spcAft>
              <a:buFont typeface="Arial" panose="020B0604020202020204" pitchFamily="34" charset="0"/>
              <a:buChar char="–"/>
            </a:pPr>
            <a:r>
              <a:rPr lang="en-US" altLang="en-US" sz="1800" b="1" i="1" dirty="0">
                <a:solidFill>
                  <a:srgbClr val="000000"/>
                </a:solidFill>
                <a:latin typeface="Arial (Body)"/>
              </a:rPr>
              <a:t>Enable Deleting </a:t>
            </a:r>
            <a:r>
              <a:rPr lang="en-US" altLang="en-US" sz="1800" dirty="0">
                <a:solidFill>
                  <a:srgbClr val="000000"/>
                </a:solidFill>
                <a:latin typeface="Arial (Body)"/>
              </a:rPr>
              <a:t>– deletes rows</a:t>
            </a:r>
          </a:p>
          <a:p>
            <a:pPr marL="741600" lvl="1" indent="-284400" fontAlgn="base">
              <a:spcAft>
                <a:spcPct val="0"/>
              </a:spcAft>
              <a:buFont typeface="Arial" panose="020B0604020202020204" pitchFamily="34" charset="0"/>
              <a:buChar char="–"/>
            </a:pPr>
            <a:r>
              <a:rPr lang="en-US" altLang="en-US" sz="1800" b="1" i="1" dirty="0">
                <a:solidFill>
                  <a:srgbClr val="000000"/>
                </a:solidFill>
                <a:latin typeface="Arial (Body)"/>
              </a:rPr>
              <a:t>Enable Column Recording </a:t>
            </a:r>
            <a:r>
              <a:rPr lang="en-US" altLang="en-US" sz="1800" dirty="0">
                <a:solidFill>
                  <a:srgbClr val="000000"/>
                </a:solidFill>
                <a:latin typeface="Arial (Body)"/>
              </a:rPr>
              <a:t>– allows users to click and drag columns to rearrange them</a:t>
            </a:r>
          </a:p>
        </p:txBody>
      </p:sp>
      <p:pic>
        <p:nvPicPr>
          <p:cNvPr id="8" name="Picture 10" descr="In a data grid view dialog box, the smart tag is to the right edge, below the navigation ba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46067" y="5254340"/>
            <a:ext cx="2152650" cy="981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3" descr="In a data grid view dialog box, the smart tag is selected to open a menu titled, data grid view tasks. The menu consists of a dropdown menu for the option, choose data source, an edit columns button and an add columns button, check boxes for enable adding, enable editing, enable deleting, and enable column reordering, a dock in parent container button, an add query button, and a preview data butt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60736" y="4811123"/>
            <a:ext cx="1844152" cy="1614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21461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1468" y="527901"/>
            <a:ext cx="8229600" cy="718761"/>
          </a:xfrm>
        </p:spPr>
        <p:txBody>
          <a:bodyPr/>
          <a:lstStyle/>
          <a:p>
            <a:pPr lvl="0" fontAlgn="base">
              <a:spcBef>
                <a:spcPct val="0"/>
              </a:spcBef>
              <a:spcAft>
                <a:spcPct val="0"/>
              </a:spcAft>
              <a:buClrTx/>
            </a:pPr>
            <a:r>
              <a:rPr lang="en-US" altLang="en-US" dirty="0">
                <a:solidFill>
                  <a:schemeClr val="tx2"/>
                </a:solidFill>
                <a:latin typeface="Times New Roman" panose="02020603050405020304" pitchFamily="18" charset="0"/>
                <a:ea typeface="+mj-ea"/>
                <a:cs typeface="Times New Roman" panose="02020603050405020304" pitchFamily="18" charset="0"/>
              </a:rPr>
              <a:t>Customizing the Details View</a:t>
            </a:r>
          </a:p>
        </p:txBody>
      </p:sp>
      <p:sp>
        <p:nvSpPr>
          <p:cNvPr id="3" name="Content Placeholder 2"/>
          <p:cNvSpPr>
            <a:spLocks noGrp="1"/>
          </p:cNvSpPr>
          <p:nvPr>
            <p:ph type="body" idx="1"/>
          </p:nvPr>
        </p:nvSpPr>
        <p:spPr>
          <a:xfrm>
            <a:off x="537328" y="1447546"/>
            <a:ext cx="8229600" cy="2770631"/>
          </a:xfrm>
        </p:spPr>
        <p:txBody>
          <a:bodyPr/>
          <a:lstStyle/>
          <a:p>
            <a:pPr fontAlgn="base">
              <a:spcAft>
                <a:spcPct val="0"/>
              </a:spcAft>
              <a:buClr>
                <a:schemeClr val="tx2"/>
              </a:buClr>
              <a:buSzTx/>
            </a:pPr>
            <a:r>
              <a:rPr lang="en-US" altLang="en-US" sz="1800" dirty="0">
                <a:solidFill>
                  <a:srgbClr val="000000"/>
                </a:solidFill>
                <a:latin typeface="+mn-lt"/>
                <a:ea typeface="+mn-ea"/>
              </a:rPr>
              <a:t>By default, Details view controls are automatically bound in the following ways:</a:t>
            </a:r>
          </a:p>
          <a:p>
            <a:pPr marL="741600" lvl="1" indent="-284400" fontAlgn="base">
              <a:spcAft>
                <a:spcPct val="0"/>
              </a:spcAft>
              <a:buClr>
                <a:schemeClr val="tx2"/>
              </a:buClr>
              <a:buSzTx/>
            </a:pPr>
            <a:r>
              <a:rPr lang="en-US" altLang="en-US" sz="1800" dirty="0">
                <a:solidFill>
                  <a:srgbClr val="000000"/>
                </a:solidFill>
                <a:latin typeface="+mn-lt"/>
              </a:rPr>
              <a:t>Columns containing character data are bound to TextBox controls</a:t>
            </a:r>
          </a:p>
          <a:p>
            <a:pPr marL="741600" lvl="1" indent="-284400" fontAlgn="base">
              <a:spcAft>
                <a:spcPct val="0"/>
              </a:spcAft>
              <a:buClr>
                <a:schemeClr val="tx2"/>
              </a:buClr>
              <a:buSzTx/>
            </a:pPr>
            <a:r>
              <a:rPr lang="en-US" altLang="en-US" sz="1800" dirty="0">
                <a:solidFill>
                  <a:srgbClr val="000000"/>
                </a:solidFill>
                <a:latin typeface="+mn-lt"/>
              </a:rPr>
              <a:t>Numeric columns are bound to TextBox controls</a:t>
            </a:r>
          </a:p>
          <a:p>
            <a:pPr marL="741600" lvl="1" indent="-284400" fontAlgn="base">
              <a:spcAft>
                <a:spcPct val="0"/>
              </a:spcAft>
              <a:buClr>
                <a:schemeClr val="tx2"/>
              </a:buClr>
              <a:buSzTx/>
            </a:pPr>
            <a:r>
              <a:rPr lang="en-US" altLang="en-US" sz="1800" dirty="0">
                <a:solidFill>
                  <a:srgbClr val="000000"/>
                </a:solidFill>
                <a:latin typeface="+mn-lt"/>
              </a:rPr>
              <a:t>Bit columns are bound to CheckBox controls</a:t>
            </a:r>
          </a:p>
          <a:p>
            <a:pPr marL="741600" lvl="1" indent="-284400" fontAlgn="base">
              <a:spcAft>
                <a:spcPct val="0"/>
              </a:spcAft>
              <a:buClr>
                <a:schemeClr val="tx2"/>
              </a:buClr>
              <a:buSzTx/>
            </a:pPr>
            <a:r>
              <a:rPr lang="en-US" altLang="en-US" sz="1800" dirty="0">
                <a:solidFill>
                  <a:srgbClr val="000000"/>
                </a:solidFill>
                <a:latin typeface="+mn-lt"/>
              </a:rPr>
              <a:t>Datetime columns are bound to DateTimePicker controls</a:t>
            </a:r>
          </a:p>
          <a:p>
            <a:pPr fontAlgn="base">
              <a:spcAft>
                <a:spcPct val="0"/>
              </a:spcAft>
              <a:buClr>
                <a:schemeClr val="tx2"/>
              </a:buClr>
              <a:buSzTx/>
            </a:pPr>
            <a:r>
              <a:rPr lang="en-US" altLang="en-US" sz="1800" dirty="0">
                <a:solidFill>
                  <a:srgbClr val="000000"/>
                </a:solidFill>
                <a:latin typeface="+mn-lt"/>
                <a:ea typeface="+mn-ea"/>
              </a:rPr>
              <a:t>You can customize the type of control to which a column will be bound in the Data Source window</a:t>
            </a:r>
          </a:p>
        </p:txBody>
      </p:sp>
      <p:pic>
        <p:nvPicPr>
          <p:cNvPr id="6" name="Picture 1" descr="A data sources dialog box has an expandable list with the heading, product data set. Inside the product data set is a expandable list for, product. The list includes the product number, description, units on hand, and price. The product number dropdown menu is expanded to reveal options for text box, combo box, label, link label, list box, and none. The label option is selected. "/>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518937" y="4098550"/>
            <a:ext cx="3374139" cy="20146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797380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fontAlgn="base">
              <a:spcBef>
                <a:spcPct val="0"/>
              </a:spcBef>
              <a:spcAft>
                <a:spcPct val="0"/>
              </a:spcAft>
              <a:buClrTx/>
            </a:pPr>
            <a:r>
              <a:rPr lang="en-US" altLang="en-US" dirty="0">
                <a:solidFill>
                  <a:schemeClr val="tx2"/>
                </a:solidFill>
                <a:latin typeface="Times New Roman" panose="02020603050405020304" pitchFamily="18" charset="0"/>
                <a:ea typeface="+mj-ea"/>
                <a:cs typeface="Times New Roman" panose="02020603050405020304" pitchFamily="18" charset="0"/>
              </a:rPr>
              <a:t>Binding Columns to ListBox Controls</a:t>
            </a:r>
          </a:p>
        </p:txBody>
      </p:sp>
      <p:sp>
        <p:nvSpPr>
          <p:cNvPr id="3" name="Content Placeholder 2"/>
          <p:cNvSpPr>
            <a:spLocks noGrp="1"/>
          </p:cNvSpPr>
          <p:nvPr>
            <p:ph type="body" idx="1"/>
          </p:nvPr>
        </p:nvSpPr>
        <p:spPr>
          <a:xfrm>
            <a:off x="471340" y="1522148"/>
            <a:ext cx="8229600" cy="2189374"/>
          </a:xfrm>
        </p:spPr>
        <p:txBody>
          <a:bodyPr/>
          <a:lstStyle/>
          <a:p>
            <a:pPr marL="342900" lvl="0" indent="-342900" fontAlgn="base">
              <a:spcBef>
                <a:spcPct val="20000"/>
              </a:spcBef>
              <a:spcAft>
                <a:spcPct val="0"/>
              </a:spcAft>
              <a:buClr>
                <a:schemeClr val="tx2"/>
              </a:buClr>
              <a:buSzTx/>
              <a:buFont typeface="Arial" panose="020B0604020202020204" pitchFamily="34" charset="0"/>
              <a:buChar char="•"/>
            </a:pPr>
            <a:r>
              <a:rPr lang="en-US" altLang="en-US" sz="2000" dirty="0">
                <a:solidFill>
                  <a:srgbClr val="000000"/>
                </a:solidFill>
                <a:latin typeface="+mn-lt"/>
                <a:ea typeface="+mn-ea"/>
              </a:rPr>
              <a:t>You can bind a column to a ListBox control and display all the values in that column to be displayed in the list box</a:t>
            </a:r>
          </a:p>
          <a:p>
            <a:pPr marL="342900" lvl="0" indent="-342900" fontAlgn="base">
              <a:spcBef>
                <a:spcPct val="20000"/>
              </a:spcBef>
              <a:spcAft>
                <a:spcPct val="0"/>
              </a:spcAft>
              <a:buClr>
                <a:schemeClr val="tx2"/>
              </a:buClr>
              <a:buSzTx/>
              <a:buFont typeface="Arial" panose="020B0604020202020204" pitchFamily="34" charset="0"/>
              <a:buChar char="•"/>
            </a:pPr>
            <a:r>
              <a:rPr lang="en-US" altLang="en-US" sz="2000" dirty="0">
                <a:solidFill>
                  <a:srgbClr val="000000"/>
                </a:solidFill>
                <a:latin typeface="+mn-lt"/>
                <a:ea typeface="+mn-ea"/>
              </a:rPr>
              <a:t>You need to use two of the </a:t>
            </a:r>
            <a:r>
              <a:rPr lang="en-US" altLang="en-US" sz="2000" dirty="0" err="1">
                <a:solidFill>
                  <a:srgbClr val="000000"/>
                </a:solidFill>
                <a:latin typeface="+mn-lt"/>
                <a:ea typeface="+mn-ea"/>
              </a:rPr>
              <a:t>ListBox</a:t>
            </a:r>
            <a:r>
              <a:rPr lang="en-US" altLang="en-US" sz="2000" dirty="0">
                <a:solidFill>
                  <a:srgbClr val="000000"/>
                </a:solidFill>
                <a:latin typeface="+mn-lt"/>
                <a:ea typeface="+mn-ea"/>
              </a:rPr>
              <a:t> control's properties:</a:t>
            </a:r>
          </a:p>
          <a:p>
            <a:pPr lvl="1" indent="-284400" eaLnBrk="1" hangingPunct="1"/>
            <a:r>
              <a:rPr lang="en-US" altLang="en-US" sz="2000" b="1" dirty="0">
                <a:latin typeface="+mn-lt"/>
              </a:rPr>
              <a:t>DataSource</a:t>
            </a:r>
            <a:r>
              <a:rPr lang="en-US" altLang="en-US" sz="2000" dirty="0">
                <a:latin typeface="+mn-lt"/>
              </a:rPr>
              <a:t>: identifies the table from which the ListBox will get its data</a:t>
            </a:r>
          </a:p>
          <a:p>
            <a:pPr lvl="1" indent="-284400" eaLnBrk="1" hangingPunct="1"/>
            <a:r>
              <a:rPr lang="en-US" altLang="en-US" sz="2000" b="1" dirty="0">
                <a:latin typeface="+mn-lt"/>
              </a:rPr>
              <a:t>DisplayMember</a:t>
            </a:r>
            <a:r>
              <a:rPr lang="en-US" altLang="en-US" sz="2000" dirty="0">
                <a:latin typeface="+mn-lt"/>
              </a:rPr>
              <a:t>: identifies the column</a:t>
            </a:r>
          </a:p>
        </p:txBody>
      </p:sp>
      <p:pic>
        <p:nvPicPr>
          <p:cNvPr id="8" name="Picture 1" descr="In the data sources dialog box, the other data sources expandable list is opened to reveal the project data sources expandable list, which is opened to reveal the product data set expandable list, which is open to reveal the product data source."/>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26672" y="4001543"/>
            <a:ext cx="1971033" cy="2111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2" descr="In the data sources dialog box, the product data set expandable list is opened to reveal a product dropdown menu. The menu is expanded to reveal options as follows. Data grid view, details, none, and customize. The, details, option is highlighted."/>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321140" y="4052127"/>
            <a:ext cx="2339797" cy="2060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3" descr="In the data sources dialog box, the product data set expandable list is opened to reveal the product expandable list, which is open to reveal data options as follows. Product number, description, units on hand, and price."/>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966766" y="4052127"/>
            <a:ext cx="2316631" cy="2050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998169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0194" y="348944"/>
            <a:ext cx="8229600" cy="1097279"/>
          </a:xfrm>
        </p:spPr>
        <p:txBody>
          <a:bodyPr/>
          <a:lstStyle/>
          <a:p>
            <a:r>
              <a:rPr lang="en-US" altLang="en-US" dirty="0">
                <a:solidFill>
                  <a:schemeClr val="tx2"/>
                </a:solidFill>
                <a:latin typeface="Times New Roman" panose="02020603050405020304" pitchFamily="18" charset="0"/>
                <a:cs typeface="Times New Roman" panose="02020603050405020304" pitchFamily="18" charset="0"/>
              </a:rPr>
              <a:t>Selecting Data with the S</a:t>
            </a:r>
            <a:r>
              <a:rPr lang="en-US" altLang="en-US" sz="100" dirty="0">
                <a:solidFill>
                  <a:schemeClr val="tx2"/>
                </a:solidFill>
                <a:latin typeface="Times New Roman" panose="02020603050405020304" pitchFamily="18" charset="0"/>
                <a:cs typeface="Times New Roman" panose="02020603050405020304" pitchFamily="18" charset="0"/>
              </a:rPr>
              <a:t> </a:t>
            </a:r>
            <a:r>
              <a:rPr lang="en-US" altLang="en-US" dirty="0">
                <a:solidFill>
                  <a:schemeClr val="tx2"/>
                </a:solidFill>
                <a:latin typeface="Times New Roman" panose="02020603050405020304" pitchFamily="18" charset="0"/>
                <a:cs typeface="Times New Roman" panose="02020603050405020304" pitchFamily="18" charset="0"/>
              </a:rPr>
              <a:t>Q</a:t>
            </a:r>
            <a:r>
              <a:rPr lang="en-US" altLang="en-US" sz="100" dirty="0">
                <a:solidFill>
                  <a:schemeClr val="tx2"/>
                </a:solidFill>
                <a:latin typeface="Times New Roman" panose="02020603050405020304" pitchFamily="18" charset="0"/>
                <a:cs typeface="Times New Roman" panose="02020603050405020304" pitchFamily="18" charset="0"/>
              </a:rPr>
              <a:t> </a:t>
            </a:r>
            <a:r>
              <a:rPr lang="en-US" altLang="en-US" dirty="0">
                <a:solidFill>
                  <a:schemeClr val="tx2"/>
                </a:solidFill>
                <a:latin typeface="Times New Roman" panose="02020603050405020304" pitchFamily="18" charset="0"/>
                <a:cs typeface="Times New Roman" panose="02020603050405020304" pitchFamily="18" charset="0"/>
              </a:rPr>
              <a:t>L </a:t>
            </a:r>
            <a:r>
              <a:rPr lang="en-US" altLang="en-US" dirty="0">
                <a:solidFill>
                  <a:schemeClr val="tx2"/>
                </a:solidFill>
                <a:latin typeface="Courier New" panose="02070309020205020404" pitchFamily="49" charset="0"/>
                <a:cs typeface="Courier New" panose="02070309020205020404" pitchFamily="49" charset="0"/>
              </a:rPr>
              <a:t>Select</a:t>
            </a:r>
            <a:r>
              <a:rPr lang="en-US" altLang="en-US" dirty="0">
                <a:solidFill>
                  <a:schemeClr val="tx2"/>
                </a:solidFill>
                <a:latin typeface="Times New Roman" panose="02020603050405020304" pitchFamily="18" charset="0"/>
                <a:cs typeface="Times New Roman" panose="02020603050405020304" pitchFamily="18" charset="0"/>
              </a:rPr>
              <a:t> Statement</a:t>
            </a:r>
            <a:endParaRPr lang="en-US" dirty="0"/>
          </a:p>
        </p:txBody>
      </p:sp>
      <p:sp>
        <p:nvSpPr>
          <p:cNvPr id="3" name="Text Placeholder 2"/>
          <p:cNvSpPr>
            <a:spLocks noGrp="1"/>
          </p:cNvSpPr>
          <p:nvPr>
            <p:ph idx="1"/>
          </p:nvPr>
        </p:nvSpPr>
        <p:spPr>
          <a:xfrm>
            <a:off x="457200" y="1600200"/>
            <a:ext cx="8229600" cy="2681514"/>
          </a:xfrm>
        </p:spPr>
        <p:txBody>
          <a:bodyPr/>
          <a:lstStyle/>
          <a:p>
            <a:pPr lvl="0" indent="-255600" fontAlgn="base">
              <a:spcAft>
                <a:spcPct val="0"/>
              </a:spcAft>
              <a:buClr>
                <a:schemeClr val="tx2"/>
              </a:buClr>
              <a:buSzTx/>
              <a:buFont typeface="Arial" panose="020B0604020202020204" pitchFamily="34" charset="0"/>
              <a:buChar char="•"/>
            </a:pPr>
            <a:r>
              <a:rPr lang="en-US" altLang="en-US" sz="1800" dirty="0">
                <a:solidFill>
                  <a:srgbClr val="000000"/>
                </a:solidFill>
                <a:latin typeface="+mn-lt"/>
              </a:rPr>
              <a:t>S</a:t>
            </a:r>
            <a:r>
              <a:rPr lang="en-US" altLang="en-US" sz="100" dirty="0">
                <a:solidFill>
                  <a:srgbClr val="000000"/>
                </a:solidFill>
                <a:latin typeface="+mn-lt"/>
              </a:rPr>
              <a:t> </a:t>
            </a:r>
            <a:r>
              <a:rPr lang="en-US" altLang="en-US" sz="1800" dirty="0">
                <a:solidFill>
                  <a:srgbClr val="000000"/>
                </a:solidFill>
                <a:latin typeface="+mn-lt"/>
              </a:rPr>
              <a:t>Q</a:t>
            </a:r>
            <a:r>
              <a:rPr lang="en-US" altLang="en-US" sz="100" dirty="0">
                <a:solidFill>
                  <a:srgbClr val="000000"/>
                </a:solidFill>
                <a:latin typeface="+mn-lt"/>
              </a:rPr>
              <a:t> </a:t>
            </a:r>
            <a:r>
              <a:rPr lang="en-US" altLang="en-US" sz="1800" dirty="0">
                <a:solidFill>
                  <a:srgbClr val="000000"/>
                </a:solidFill>
                <a:latin typeface="+mn-lt"/>
              </a:rPr>
              <a:t>L, short for </a:t>
            </a:r>
            <a:r>
              <a:rPr lang="en-US" altLang="en-US" sz="1800" b="1" dirty="0">
                <a:solidFill>
                  <a:srgbClr val="000000"/>
                </a:solidFill>
                <a:latin typeface="+mn-lt"/>
              </a:rPr>
              <a:t>s</a:t>
            </a:r>
            <a:r>
              <a:rPr lang="en-US" altLang="en-US" sz="1800" dirty="0">
                <a:solidFill>
                  <a:srgbClr val="000000"/>
                </a:solidFill>
                <a:latin typeface="+mn-lt"/>
              </a:rPr>
              <a:t>tructured </a:t>
            </a:r>
            <a:r>
              <a:rPr lang="en-US" altLang="en-US" sz="1800" b="1" dirty="0">
                <a:solidFill>
                  <a:srgbClr val="000000"/>
                </a:solidFill>
                <a:latin typeface="+mn-lt"/>
              </a:rPr>
              <a:t>q</a:t>
            </a:r>
            <a:r>
              <a:rPr lang="en-US" altLang="en-US" sz="1800" dirty="0">
                <a:solidFill>
                  <a:srgbClr val="000000"/>
                </a:solidFill>
                <a:latin typeface="+mn-lt"/>
              </a:rPr>
              <a:t>uery </a:t>
            </a:r>
            <a:r>
              <a:rPr lang="en-US" altLang="en-US" sz="1800" b="1" dirty="0">
                <a:solidFill>
                  <a:srgbClr val="000000"/>
                </a:solidFill>
                <a:latin typeface="+mn-lt"/>
              </a:rPr>
              <a:t>l</a:t>
            </a:r>
            <a:r>
              <a:rPr lang="en-US" altLang="en-US" sz="1800" dirty="0">
                <a:solidFill>
                  <a:srgbClr val="000000"/>
                </a:solidFill>
                <a:latin typeface="+mn-lt"/>
              </a:rPr>
              <a:t>anguage, is a standard language for working with database management systems</a:t>
            </a:r>
          </a:p>
          <a:p>
            <a:pPr lvl="0" indent="-255600" fontAlgn="base">
              <a:spcAft>
                <a:spcPct val="0"/>
              </a:spcAft>
              <a:buClr>
                <a:schemeClr val="tx2"/>
              </a:buClr>
              <a:buSzTx/>
              <a:buFont typeface="Arial" panose="020B0604020202020204" pitchFamily="34" charset="0"/>
              <a:buChar char="•"/>
            </a:pPr>
            <a:r>
              <a:rPr lang="en-US" altLang="en-US" sz="1800" dirty="0">
                <a:solidFill>
                  <a:srgbClr val="000000"/>
                </a:solidFill>
                <a:latin typeface="+mn-lt"/>
              </a:rPr>
              <a:t>S</a:t>
            </a:r>
            <a:r>
              <a:rPr lang="en-US" altLang="en-US" sz="100" dirty="0">
                <a:solidFill>
                  <a:srgbClr val="000000"/>
                </a:solidFill>
                <a:latin typeface="+mn-lt"/>
              </a:rPr>
              <a:t> </a:t>
            </a:r>
            <a:r>
              <a:rPr lang="en-US" altLang="en-US" sz="1800" dirty="0">
                <a:solidFill>
                  <a:srgbClr val="000000"/>
                </a:solidFill>
                <a:latin typeface="+mn-lt"/>
              </a:rPr>
              <a:t>Q</a:t>
            </a:r>
            <a:r>
              <a:rPr lang="en-US" altLang="en-US" sz="100" dirty="0">
                <a:solidFill>
                  <a:srgbClr val="000000"/>
                </a:solidFill>
                <a:latin typeface="+mn-lt"/>
              </a:rPr>
              <a:t> </a:t>
            </a:r>
            <a:r>
              <a:rPr lang="en-US" altLang="en-US" sz="1800" dirty="0">
                <a:solidFill>
                  <a:srgbClr val="000000"/>
                </a:solidFill>
                <a:latin typeface="+mn-lt"/>
              </a:rPr>
              <a:t>L statements consist of several keywords</a:t>
            </a:r>
          </a:p>
          <a:p>
            <a:pPr lvl="1" indent="-284400" eaLnBrk="1" hangingPunct="1"/>
            <a:r>
              <a:rPr lang="en-US" altLang="en-US" sz="1800" dirty="0">
                <a:latin typeface="+mn-lt"/>
              </a:rPr>
              <a:t>You use these keywords to construct statements known as </a:t>
            </a:r>
            <a:r>
              <a:rPr lang="en-US" altLang="en-US" sz="1800" b="1" dirty="0">
                <a:latin typeface="+mn-lt"/>
              </a:rPr>
              <a:t>queries</a:t>
            </a:r>
            <a:endParaRPr lang="en-US" altLang="en-US" sz="1800" dirty="0">
              <a:latin typeface="+mn-lt"/>
            </a:endParaRPr>
          </a:p>
          <a:p>
            <a:pPr lvl="1" indent="-284400" eaLnBrk="1" hangingPunct="1"/>
            <a:r>
              <a:rPr lang="en-US" altLang="en-US" sz="1800" dirty="0">
                <a:latin typeface="+mn-lt"/>
              </a:rPr>
              <a:t>Queries are sent to the D</a:t>
            </a:r>
            <a:r>
              <a:rPr lang="en-US" altLang="en-US" sz="100" dirty="0">
                <a:latin typeface="+mn-lt"/>
              </a:rPr>
              <a:t> </a:t>
            </a:r>
            <a:r>
              <a:rPr lang="en-US" altLang="en-US" sz="1800" dirty="0">
                <a:latin typeface="+mn-lt"/>
              </a:rPr>
              <a:t>B</a:t>
            </a:r>
            <a:r>
              <a:rPr lang="en-US" altLang="en-US" sz="100" dirty="0">
                <a:latin typeface="+mn-lt"/>
              </a:rPr>
              <a:t> </a:t>
            </a:r>
            <a:r>
              <a:rPr lang="en-US" altLang="en-US" sz="1800" dirty="0">
                <a:latin typeface="+mn-lt"/>
              </a:rPr>
              <a:t>M</a:t>
            </a:r>
            <a:r>
              <a:rPr lang="en-US" altLang="en-US" sz="100" dirty="0">
                <a:latin typeface="+mn-lt"/>
              </a:rPr>
              <a:t> </a:t>
            </a:r>
            <a:r>
              <a:rPr lang="en-US" altLang="en-US" sz="1800" dirty="0">
                <a:latin typeface="+mn-lt"/>
              </a:rPr>
              <a:t>S as instructions to process data</a:t>
            </a:r>
          </a:p>
          <a:p>
            <a:pPr lvl="1" indent="-284400" eaLnBrk="1" hangingPunct="1"/>
            <a:r>
              <a:rPr lang="en-US" altLang="en-US" sz="1800" dirty="0">
                <a:latin typeface="+mn-lt"/>
              </a:rPr>
              <a:t>The </a:t>
            </a:r>
            <a:r>
              <a:rPr lang="en-US" altLang="en-US" sz="1800" b="1" dirty="0">
                <a:latin typeface="Courier New" panose="02070309020205020404" pitchFamily="49" charset="0"/>
                <a:cs typeface="Courier New" panose="02070309020205020404" pitchFamily="49" charset="0"/>
              </a:rPr>
              <a:t>SELECT</a:t>
            </a:r>
            <a:r>
              <a:rPr lang="en-US" altLang="en-US" sz="1800" dirty="0">
                <a:latin typeface="+mn-lt"/>
              </a:rPr>
              <a:t> and </a:t>
            </a:r>
            <a:r>
              <a:rPr lang="en-US" altLang="en-US" sz="1800" b="1" dirty="0">
                <a:latin typeface="Courier New" panose="02070309020205020404" pitchFamily="49" charset="0"/>
                <a:cs typeface="Courier New" panose="02070309020205020404" pitchFamily="49" charset="0"/>
              </a:rPr>
              <a:t>FROM</a:t>
            </a:r>
            <a:r>
              <a:rPr lang="en-US" altLang="en-US" sz="1800" b="1" dirty="0">
                <a:latin typeface="+mn-lt"/>
              </a:rPr>
              <a:t> </a:t>
            </a:r>
            <a:r>
              <a:rPr lang="en-US" altLang="en-US" sz="1800" dirty="0">
                <a:latin typeface="+mn-lt"/>
              </a:rPr>
              <a:t>statements</a:t>
            </a:r>
            <a:r>
              <a:rPr lang="en-US" altLang="en-US" sz="1800" b="1" dirty="0">
                <a:latin typeface="+mn-lt"/>
              </a:rPr>
              <a:t>,</a:t>
            </a:r>
            <a:r>
              <a:rPr lang="en-US" altLang="en-US" sz="1800" dirty="0">
                <a:latin typeface="+mn-lt"/>
              </a:rPr>
              <a:t> for example, are used for retrieving the rows in a table. To retrieve the </a:t>
            </a:r>
            <a:r>
              <a:rPr lang="en-US" altLang="en-US" sz="1800" dirty="0">
                <a:latin typeface="Courier New" panose="02070309020205020404" pitchFamily="49" charset="0"/>
                <a:cs typeface="Courier New" panose="02070309020205020404" pitchFamily="49" charset="0"/>
              </a:rPr>
              <a:t>Description</a:t>
            </a:r>
            <a:r>
              <a:rPr lang="en-US" altLang="en-US" sz="1800" dirty="0">
                <a:latin typeface="+mn-lt"/>
              </a:rPr>
              <a:t> column for every row in the </a:t>
            </a:r>
            <a:r>
              <a:rPr lang="en-US" altLang="en-US" sz="1800" dirty="0">
                <a:latin typeface="Courier New" panose="02070309020205020404" pitchFamily="49" charset="0"/>
                <a:cs typeface="Courier New" panose="02070309020205020404" pitchFamily="49" charset="0"/>
              </a:rPr>
              <a:t>Product</a:t>
            </a:r>
            <a:r>
              <a:rPr lang="en-US" altLang="en-US" sz="1800" dirty="0">
                <a:latin typeface="+mn-lt"/>
              </a:rPr>
              <a:t> table, use:</a:t>
            </a:r>
          </a:p>
        </p:txBody>
      </p:sp>
      <p:pic>
        <p:nvPicPr>
          <p:cNvPr id="5" name="Picture 4" descr="A line of code, as follows. Select description from product."/>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59999" y="4471694"/>
            <a:ext cx="3854672" cy="205421"/>
          </a:xfrm>
          <a:prstGeom prst="rect">
            <a:avLst/>
          </a:prstGeom>
        </p:spPr>
      </p:pic>
      <p:sp>
        <p:nvSpPr>
          <p:cNvPr id="4" name="Text Placeholder 3"/>
          <p:cNvSpPr>
            <a:spLocks noGrp="1"/>
          </p:cNvSpPr>
          <p:nvPr>
            <p:ph idx="13"/>
          </p:nvPr>
        </p:nvSpPr>
        <p:spPr>
          <a:xfrm>
            <a:off x="457200" y="4749014"/>
            <a:ext cx="8229600" cy="926072"/>
          </a:xfrm>
        </p:spPr>
        <p:txBody>
          <a:bodyPr/>
          <a:lstStyle/>
          <a:p>
            <a:pPr lvl="1" indent="-284400" eaLnBrk="1" hangingPunct="1"/>
            <a:r>
              <a:rPr lang="en-US" altLang="en-US" sz="1800" dirty="0">
                <a:latin typeface="+mn-lt"/>
              </a:rPr>
              <a:t>S</a:t>
            </a:r>
            <a:r>
              <a:rPr lang="en-US" altLang="en-US" sz="100" dirty="0">
                <a:latin typeface="+mn-lt"/>
              </a:rPr>
              <a:t>  </a:t>
            </a:r>
            <a:r>
              <a:rPr lang="en-US" altLang="en-US" sz="1800" dirty="0">
                <a:latin typeface="+mn-lt"/>
              </a:rPr>
              <a:t>Q</a:t>
            </a:r>
            <a:r>
              <a:rPr lang="en-US" altLang="en-US" sz="100" dirty="0">
                <a:latin typeface="+mn-lt"/>
              </a:rPr>
              <a:t> </a:t>
            </a:r>
            <a:r>
              <a:rPr lang="en-US" altLang="en-US" sz="1800" dirty="0">
                <a:latin typeface="+mn-lt"/>
              </a:rPr>
              <a:t>L is not case-sensitive</a:t>
            </a:r>
            <a:endParaRPr lang="en-US" altLang="en-US" sz="1800" dirty="0">
              <a:solidFill>
                <a:srgbClr val="000000"/>
              </a:solidFill>
              <a:latin typeface="+mn-lt"/>
            </a:endParaRPr>
          </a:p>
          <a:p>
            <a:pPr lvl="0" indent="-255600" fontAlgn="base">
              <a:spcAft>
                <a:spcPct val="0"/>
              </a:spcAft>
              <a:buClr>
                <a:schemeClr val="tx2"/>
              </a:buClr>
              <a:buSzTx/>
              <a:buFont typeface="Arial" panose="020B0604020202020204" pitchFamily="34" charset="0"/>
              <a:buChar char="•"/>
            </a:pPr>
            <a:r>
              <a:rPr lang="en-US" altLang="en-US" sz="1800" dirty="0">
                <a:solidFill>
                  <a:srgbClr val="000000"/>
                </a:solidFill>
                <a:latin typeface="+mn-lt"/>
              </a:rPr>
              <a:t>In this chapter, S</a:t>
            </a:r>
            <a:r>
              <a:rPr lang="en-US" altLang="en-US" sz="100" dirty="0">
                <a:solidFill>
                  <a:srgbClr val="000000"/>
                </a:solidFill>
                <a:latin typeface="+mn-lt"/>
              </a:rPr>
              <a:t> </a:t>
            </a:r>
            <a:r>
              <a:rPr lang="en-US" altLang="en-US" sz="1800" dirty="0">
                <a:solidFill>
                  <a:srgbClr val="000000"/>
                </a:solidFill>
                <a:latin typeface="+mn-lt"/>
              </a:rPr>
              <a:t>Q</a:t>
            </a:r>
            <a:r>
              <a:rPr lang="en-US" altLang="en-US" sz="100" dirty="0">
                <a:solidFill>
                  <a:srgbClr val="000000"/>
                </a:solidFill>
                <a:latin typeface="+mn-lt"/>
              </a:rPr>
              <a:t> </a:t>
            </a:r>
            <a:r>
              <a:rPr lang="en-US" altLang="en-US" sz="1800" dirty="0">
                <a:solidFill>
                  <a:srgbClr val="000000"/>
                </a:solidFill>
                <a:latin typeface="+mn-lt"/>
              </a:rPr>
              <a:t>L statements are part of the</a:t>
            </a:r>
          </a:p>
        </p:txBody>
      </p:sp>
      <p:graphicFrame>
        <p:nvGraphicFramePr>
          <p:cNvPr id="7" name="Object 6" descr="c sharp"/>
          <p:cNvGraphicFramePr>
            <a:graphicFrameLocks noChangeAspect="1"/>
          </p:cNvGraphicFramePr>
          <p:nvPr>
            <p:extLst>
              <p:ext uri="{D42A27DB-BD31-4B8C-83A1-F6EECF244321}">
                <p14:modId xmlns:p14="http://schemas.microsoft.com/office/powerpoint/2010/main" val="3643115449"/>
              </p:ext>
            </p:extLst>
          </p:nvPr>
        </p:nvGraphicFramePr>
        <p:xfrm>
          <a:off x="5525792" y="5325775"/>
          <a:ext cx="327626" cy="241409"/>
        </p:xfrm>
        <a:graphic>
          <a:graphicData uri="http://schemas.openxmlformats.org/presentationml/2006/ole">
            <mc:AlternateContent xmlns:mc="http://schemas.openxmlformats.org/markup-compatibility/2006">
              <mc:Choice xmlns:v="urn:schemas-microsoft-com:vml" Requires="v">
                <p:oleObj spid="_x0000_s3075" name="Equation" r:id="rId4" imgW="241200" imgH="177480" progId="Equation.DSMT4">
                  <p:embed/>
                </p:oleObj>
              </mc:Choice>
              <mc:Fallback>
                <p:oleObj name="Equation" r:id="rId4" imgW="241200" imgH="177480" progId="Equation.DSMT4">
                  <p:embed/>
                  <p:pic>
                    <p:nvPicPr>
                      <p:cNvPr id="0" name=""/>
                      <p:cNvPicPr/>
                      <p:nvPr/>
                    </p:nvPicPr>
                    <p:blipFill>
                      <a:blip r:embed="rId5"/>
                      <a:stretch>
                        <a:fillRect/>
                      </a:stretch>
                    </p:blipFill>
                    <p:spPr>
                      <a:xfrm>
                        <a:off x="5525792" y="5325775"/>
                        <a:ext cx="327626" cy="241409"/>
                      </a:xfrm>
                      <a:prstGeom prst="rect">
                        <a:avLst/>
                      </a:prstGeom>
                    </p:spPr>
                  </p:pic>
                </p:oleObj>
              </mc:Fallback>
            </mc:AlternateContent>
          </a:graphicData>
        </a:graphic>
      </p:graphicFrame>
      <p:sp>
        <p:nvSpPr>
          <p:cNvPr id="6" name="Content Placeholder 5"/>
          <p:cNvSpPr>
            <a:spLocks noGrp="1"/>
          </p:cNvSpPr>
          <p:nvPr>
            <p:ph idx="14"/>
          </p:nvPr>
        </p:nvSpPr>
        <p:spPr>
          <a:xfrm>
            <a:off x="5821162" y="5181978"/>
            <a:ext cx="2960914" cy="499974"/>
          </a:xfrm>
        </p:spPr>
        <p:txBody>
          <a:bodyPr/>
          <a:lstStyle/>
          <a:p>
            <a:pPr marL="0" indent="0">
              <a:buNone/>
            </a:pPr>
            <a:r>
              <a:rPr lang="en-US" altLang="en-US" sz="1800" dirty="0">
                <a:solidFill>
                  <a:srgbClr val="000000"/>
                </a:solidFill>
                <a:latin typeface="+mn-lt"/>
              </a:rPr>
              <a:t>applications you will create</a:t>
            </a:r>
            <a:endParaRPr lang="en-US" sz="1800" dirty="0">
              <a:latin typeface="+mn-lt"/>
            </a:endParaRPr>
          </a:p>
        </p:txBody>
      </p:sp>
    </p:spTree>
    <p:extLst>
      <p:ext uri="{BB962C8B-B14F-4D97-AF65-F5344CB8AC3E}">
        <p14:creationId xmlns:p14="http://schemas.microsoft.com/office/powerpoint/2010/main" val="24288246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a:t>
            </a:r>
            <a:r>
              <a:rPr lang="en-US" dirty="0">
                <a:latin typeface="Courier New" panose="02070309020205020404" pitchFamily="49" charset="0"/>
                <a:cs typeface="Courier New" panose="02070309020205020404" pitchFamily="49" charset="0"/>
              </a:rPr>
              <a:t>Select</a:t>
            </a:r>
            <a:r>
              <a:rPr lang="en-US" dirty="0"/>
              <a:t> Statement</a:t>
            </a:r>
          </a:p>
        </p:txBody>
      </p:sp>
      <p:sp>
        <p:nvSpPr>
          <p:cNvPr id="3" name="Content Placeholder 2"/>
          <p:cNvSpPr>
            <a:spLocks noGrp="1"/>
          </p:cNvSpPr>
          <p:nvPr>
            <p:ph idx="1"/>
          </p:nvPr>
        </p:nvSpPr>
        <p:spPr>
          <a:xfrm>
            <a:off x="457200" y="1600200"/>
            <a:ext cx="8229600" cy="843576"/>
          </a:xfrm>
        </p:spPr>
        <p:txBody>
          <a:bodyPr/>
          <a:lstStyle/>
          <a:p>
            <a:pPr lvl="0" indent="-255600"/>
            <a:r>
              <a:rPr lang="en-US" altLang="en-US" sz="2400" dirty="0">
                <a:solidFill>
                  <a:srgbClr val="000000"/>
                </a:solidFill>
                <a:latin typeface="+mn-lt"/>
              </a:rPr>
              <a:t>The </a:t>
            </a:r>
            <a:r>
              <a:rPr lang="en-US" altLang="en-US" sz="2400" dirty="0">
                <a:solidFill>
                  <a:srgbClr val="000000"/>
                </a:solidFill>
                <a:latin typeface="Courier New" panose="02070309020205020404" pitchFamily="49" charset="0"/>
                <a:cs typeface="Courier New" panose="02070309020205020404" pitchFamily="49" charset="0"/>
              </a:rPr>
              <a:t>SELECT</a:t>
            </a:r>
            <a:r>
              <a:rPr lang="en-US" altLang="en-US" sz="2400" dirty="0">
                <a:solidFill>
                  <a:srgbClr val="000000"/>
                </a:solidFill>
                <a:latin typeface="+mn-lt"/>
              </a:rPr>
              <a:t> statement allows you to select specific rows. Its generic form is:</a:t>
            </a:r>
          </a:p>
        </p:txBody>
      </p:sp>
      <p:pic>
        <p:nvPicPr>
          <p:cNvPr id="6" name="Picture 5" descr="A line of code, as follows. Select columns from tabl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9191" y="2559705"/>
            <a:ext cx="3910914" cy="186870"/>
          </a:xfrm>
          <a:prstGeom prst="rect">
            <a:avLst/>
          </a:prstGeom>
        </p:spPr>
      </p:pic>
      <p:sp>
        <p:nvSpPr>
          <p:cNvPr id="4" name="Content Placeholder 3"/>
          <p:cNvSpPr>
            <a:spLocks noGrp="1"/>
          </p:cNvSpPr>
          <p:nvPr>
            <p:ph idx="13"/>
          </p:nvPr>
        </p:nvSpPr>
        <p:spPr>
          <a:xfrm>
            <a:off x="473720" y="2862504"/>
            <a:ext cx="8229600" cy="798954"/>
          </a:xfrm>
        </p:spPr>
        <p:txBody>
          <a:bodyPr/>
          <a:lstStyle/>
          <a:p>
            <a:pPr lvl="0" indent="-255600"/>
            <a:r>
              <a:rPr lang="en-US" altLang="en-US" sz="2400" dirty="0">
                <a:solidFill>
                  <a:srgbClr val="000000"/>
                </a:solidFill>
                <a:latin typeface="+mn-lt"/>
              </a:rPr>
              <a:t>To retrieve the </a:t>
            </a:r>
            <a:r>
              <a:rPr lang="en-US" altLang="en-US" sz="2400" dirty="0">
                <a:solidFill>
                  <a:srgbClr val="000000"/>
                </a:solidFill>
                <a:latin typeface="Courier New" panose="02070309020205020404" pitchFamily="49" charset="0"/>
                <a:cs typeface="Courier New" panose="02070309020205020404" pitchFamily="49" charset="0"/>
              </a:rPr>
              <a:t>Description</a:t>
            </a:r>
            <a:r>
              <a:rPr lang="en-US" altLang="en-US" sz="2400" dirty="0">
                <a:solidFill>
                  <a:srgbClr val="000000"/>
                </a:solidFill>
                <a:latin typeface="+mn-lt"/>
              </a:rPr>
              <a:t> and </a:t>
            </a:r>
            <a:r>
              <a:rPr lang="en-US" altLang="en-US" sz="2400" dirty="0">
                <a:solidFill>
                  <a:srgbClr val="000000"/>
                </a:solidFill>
                <a:latin typeface="Courier New" panose="02070309020205020404" pitchFamily="49" charset="0"/>
                <a:cs typeface="Courier New" panose="02070309020205020404" pitchFamily="49" charset="0"/>
              </a:rPr>
              <a:t>Price</a:t>
            </a:r>
            <a:r>
              <a:rPr lang="en-US" altLang="en-US" sz="2400" dirty="0">
                <a:solidFill>
                  <a:srgbClr val="000000"/>
                </a:solidFill>
                <a:latin typeface="+mn-lt"/>
              </a:rPr>
              <a:t> columns for every row in the </a:t>
            </a:r>
            <a:r>
              <a:rPr lang="en-US" altLang="en-US" sz="2400" dirty="0">
                <a:solidFill>
                  <a:srgbClr val="000000"/>
                </a:solidFill>
                <a:latin typeface="Courier New" panose="02070309020205020404" pitchFamily="49" charset="0"/>
                <a:cs typeface="Courier New" panose="02070309020205020404" pitchFamily="49" charset="0"/>
              </a:rPr>
              <a:t>Product</a:t>
            </a:r>
            <a:r>
              <a:rPr lang="en-US" altLang="en-US" sz="2400" dirty="0">
                <a:solidFill>
                  <a:srgbClr val="000000"/>
                </a:solidFill>
                <a:latin typeface="+mn-lt"/>
              </a:rPr>
              <a:t> table, use:</a:t>
            </a:r>
          </a:p>
        </p:txBody>
      </p:sp>
      <p:pic>
        <p:nvPicPr>
          <p:cNvPr id="7" name="Picture 6" descr="A line of code, as follows. Select description comma price from product."/>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4375" y="3915531"/>
            <a:ext cx="5739185" cy="246150"/>
          </a:xfrm>
          <a:prstGeom prst="rect">
            <a:avLst/>
          </a:prstGeom>
        </p:spPr>
      </p:pic>
      <p:sp>
        <p:nvSpPr>
          <p:cNvPr id="5" name="Content Placeholder 4"/>
          <p:cNvSpPr>
            <a:spLocks noGrp="1"/>
          </p:cNvSpPr>
          <p:nvPr>
            <p:ph idx="14"/>
          </p:nvPr>
        </p:nvSpPr>
        <p:spPr>
          <a:xfrm>
            <a:off x="473720" y="4333458"/>
            <a:ext cx="8229600" cy="795558"/>
          </a:xfrm>
        </p:spPr>
        <p:txBody>
          <a:bodyPr/>
          <a:lstStyle/>
          <a:p>
            <a:pPr lvl="0" indent="-255600"/>
            <a:r>
              <a:rPr lang="en-US" altLang="en-US" sz="2400" dirty="0">
                <a:solidFill>
                  <a:srgbClr val="000000"/>
                </a:solidFill>
                <a:latin typeface="+mn-lt"/>
              </a:rPr>
              <a:t>If you wish to retrieve every column in a table, use the </a:t>
            </a:r>
            <a:r>
              <a:rPr lang="en-US" altLang="en-US" sz="2400" dirty="0">
                <a:solidFill>
                  <a:srgbClr val="000000"/>
                </a:solidFill>
                <a:latin typeface="Courier New" panose="02070309020205020404" pitchFamily="49" charset="0"/>
                <a:cs typeface="Courier New" panose="02070309020205020404" pitchFamily="49" charset="0"/>
              </a:rPr>
              <a:t>*</a:t>
            </a:r>
            <a:r>
              <a:rPr lang="en-US" altLang="en-US" sz="2400" dirty="0">
                <a:solidFill>
                  <a:srgbClr val="000000"/>
                </a:solidFill>
                <a:latin typeface="+mn-lt"/>
              </a:rPr>
              <a:t> character</a:t>
            </a:r>
          </a:p>
        </p:txBody>
      </p:sp>
      <p:pic>
        <p:nvPicPr>
          <p:cNvPr id="8" name="Picture 7" descr="A line of code, as follows. Select asterisk from product."/>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91319" y="5376661"/>
            <a:ext cx="3142615" cy="179578"/>
          </a:xfrm>
          <a:prstGeom prst="rect">
            <a:avLst/>
          </a:prstGeom>
        </p:spPr>
      </p:pic>
    </p:spTree>
    <p:extLst>
      <p:ext uri="{BB962C8B-B14F-4D97-AF65-F5344CB8AC3E}">
        <p14:creationId xmlns:p14="http://schemas.microsoft.com/office/powerpoint/2010/main" val="37403772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3720" y="402659"/>
            <a:ext cx="8229600" cy="1097279"/>
          </a:xfrm>
        </p:spPr>
        <p:txBody>
          <a:bodyPr/>
          <a:lstStyle/>
          <a:p>
            <a:r>
              <a:rPr lang="en-IN" dirty="0"/>
              <a:t>Specifying a Search Criteria with the </a:t>
            </a:r>
            <a:r>
              <a:rPr lang="en-IN" dirty="0">
                <a:latin typeface="Courier New" panose="02070309020205020404" pitchFamily="49" charset="0"/>
                <a:cs typeface="Courier New" panose="02070309020205020404" pitchFamily="49" charset="0"/>
              </a:rPr>
              <a:t>Where</a:t>
            </a:r>
            <a:r>
              <a:rPr lang="en-IN" dirty="0"/>
              <a:t> Clause </a:t>
            </a:r>
            <a:r>
              <a:rPr lang="en-IN" sz="2000" b="0" dirty="0"/>
              <a:t>(1 of 2)</a:t>
            </a:r>
          </a:p>
        </p:txBody>
      </p:sp>
      <p:sp>
        <p:nvSpPr>
          <p:cNvPr id="3" name="Content Placeholder 2"/>
          <p:cNvSpPr>
            <a:spLocks noGrp="1"/>
          </p:cNvSpPr>
          <p:nvPr>
            <p:ph idx="1"/>
          </p:nvPr>
        </p:nvSpPr>
        <p:spPr>
          <a:xfrm>
            <a:off x="457200" y="1600200"/>
            <a:ext cx="8229600" cy="1397756"/>
          </a:xfrm>
        </p:spPr>
        <p:txBody>
          <a:bodyPr/>
          <a:lstStyle/>
          <a:p>
            <a:pPr indent="-255600" eaLnBrk="1" hangingPunct="1"/>
            <a:r>
              <a:rPr lang="en-US" altLang="en-US" sz="2400" dirty="0">
                <a:latin typeface="+mn-lt"/>
              </a:rPr>
              <a:t>When you need to narrow the list down to few selected rows in the table, use the </a:t>
            </a:r>
            <a:r>
              <a:rPr lang="en-US" altLang="en-US" sz="2400" b="1" dirty="0">
                <a:latin typeface="Courier New" panose="02070309020205020404" pitchFamily="49" charset="0"/>
                <a:cs typeface="Courier New" panose="02070309020205020404" pitchFamily="49" charset="0"/>
              </a:rPr>
              <a:t>WHERE</a:t>
            </a:r>
            <a:r>
              <a:rPr lang="en-US" altLang="en-US" sz="2400" dirty="0">
                <a:latin typeface="+mn-lt"/>
              </a:rPr>
              <a:t> clause</a:t>
            </a:r>
          </a:p>
          <a:p>
            <a:pPr lvl="1" indent="-284400" eaLnBrk="1" hangingPunct="1"/>
            <a:r>
              <a:rPr lang="en-US" altLang="en-US" sz="2400" dirty="0">
                <a:latin typeface="+mn-lt"/>
              </a:rPr>
              <a:t>The general format is:</a:t>
            </a:r>
          </a:p>
        </p:txBody>
      </p:sp>
      <p:pic>
        <p:nvPicPr>
          <p:cNvPr id="8" name="Picture 7" descr="A line of code, as follows. Select columns from table where criteria."/>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23108" y="3098218"/>
            <a:ext cx="5943600" cy="190500"/>
          </a:xfrm>
          <a:prstGeom prst="rect">
            <a:avLst/>
          </a:prstGeom>
        </p:spPr>
      </p:pic>
      <p:sp>
        <p:nvSpPr>
          <p:cNvPr id="4" name="Content Placeholder 3"/>
          <p:cNvSpPr>
            <a:spLocks noGrp="1"/>
          </p:cNvSpPr>
          <p:nvPr>
            <p:ph idx="13"/>
          </p:nvPr>
        </p:nvSpPr>
        <p:spPr>
          <a:xfrm>
            <a:off x="473720" y="3388980"/>
            <a:ext cx="8229600" cy="545711"/>
          </a:xfrm>
        </p:spPr>
        <p:txBody>
          <a:bodyPr/>
          <a:lstStyle/>
          <a:p>
            <a:pPr indent="-255600"/>
            <a:r>
              <a:rPr lang="en-US" altLang="en-US" sz="2400" dirty="0">
                <a:latin typeface="+mn-lt"/>
              </a:rPr>
              <a:t>in which </a:t>
            </a:r>
            <a:r>
              <a:rPr lang="en-US" altLang="en-US" sz="2400" i="1" dirty="0">
                <a:latin typeface="Courier New" panose="02070309020205020404" pitchFamily="49" charset="0"/>
                <a:cs typeface="Courier New" panose="02070309020205020404" pitchFamily="49" charset="0"/>
              </a:rPr>
              <a:t>Criteria</a:t>
            </a:r>
            <a:r>
              <a:rPr lang="en-US" altLang="en-US" sz="2400" dirty="0">
                <a:latin typeface="+mn-lt"/>
              </a:rPr>
              <a:t> is a conditional expression</a:t>
            </a:r>
          </a:p>
        </p:txBody>
      </p:sp>
      <p:pic>
        <p:nvPicPr>
          <p:cNvPr id="9" name="Picture 8" descr="A line of code, as follows. Select asterisk from product where price is more than 20 dot 0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3108" y="4055304"/>
            <a:ext cx="6083300" cy="190500"/>
          </a:xfrm>
          <a:prstGeom prst="rect">
            <a:avLst/>
          </a:prstGeom>
        </p:spPr>
      </p:pic>
      <p:sp>
        <p:nvSpPr>
          <p:cNvPr id="5" name="Content Placeholder 4"/>
          <p:cNvSpPr>
            <a:spLocks noGrp="1"/>
          </p:cNvSpPr>
          <p:nvPr>
            <p:ph idx="14"/>
          </p:nvPr>
        </p:nvSpPr>
        <p:spPr>
          <a:xfrm>
            <a:off x="473720" y="4396079"/>
            <a:ext cx="8229600" cy="919336"/>
          </a:xfrm>
        </p:spPr>
        <p:txBody>
          <a:bodyPr/>
          <a:lstStyle/>
          <a:p>
            <a:pPr indent="-255600" eaLnBrk="1" hangingPunct="1"/>
            <a:r>
              <a:rPr lang="en-US" altLang="en-US" sz="2400" dirty="0">
                <a:latin typeface="+mn-lt"/>
              </a:rPr>
              <a:t>S</a:t>
            </a:r>
            <a:r>
              <a:rPr lang="en-US" altLang="en-US" sz="100" dirty="0">
                <a:latin typeface="+mn-lt"/>
              </a:rPr>
              <a:t> </a:t>
            </a:r>
            <a:r>
              <a:rPr lang="en-US" altLang="en-US" sz="2400" dirty="0">
                <a:latin typeface="+mn-lt"/>
              </a:rPr>
              <a:t>Q</a:t>
            </a:r>
            <a:r>
              <a:rPr lang="en-US" altLang="en-US" sz="100" dirty="0">
                <a:latin typeface="+mn-lt"/>
              </a:rPr>
              <a:t> </a:t>
            </a:r>
            <a:r>
              <a:rPr lang="en-US" altLang="en-US" sz="2400" dirty="0">
                <a:latin typeface="+mn-lt"/>
              </a:rPr>
              <a:t>L supports several relational operators for writing conditional expressions</a:t>
            </a:r>
          </a:p>
        </p:txBody>
      </p:sp>
    </p:spTree>
    <p:extLst>
      <p:ext uri="{BB962C8B-B14F-4D97-AF65-F5344CB8AC3E}">
        <p14:creationId xmlns:p14="http://schemas.microsoft.com/office/powerpoint/2010/main" val="1030192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1332" y="577501"/>
            <a:ext cx="8229600" cy="1097279"/>
          </a:xfrm>
        </p:spPr>
        <p:txBody>
          <a:bodyPr/>
          <a:lstStyle/>
          <a:p>
            <a:r>
              <a:rPr lang="en-IN" dirty="0"/>
              <a:t>Specifying a Search Criteria with the </a:t>
            </a:r>
            <a:r>
              <a:rPr lang="en-IN" dirty="0">
                <a:latin typeface="Courier New" panose="02070309020205020404" pitchFamily="49" charset="0"/>
                <a:cs typeface="Courier New" panose="02070309020205020404" pitchFamily="49" charset="0"/>
              </a:rPr>
              <a:t>Where</a:t>
            </a:r>
            <a:r>
              <a:rPr lang="en-IN" dirty="0"/>
              <a:t> Clause </a:t>
            </a:r>
            <a:r>
              <a:rPr lang="en-IN" sz="2000" b="0" dirty="0"/>
              <a:t>(2 of 2)</a:t>
            </a:r>
            <a:endParaRPr lang="en-IN" dirty="0"/>
          </a:p>
        </p:txBody>
      </p:sp>
      <p:graphicFrame>
        <p:nvGraphicFramePr>
          <p:cNvPr id="5" name="Table 4"/>
          <p:cNvGraphicFramePr>
            <a:graphicFrameLocks noGrp="1"/>
          </p:cNvGraphicFramePr>
          <p:nvPr>
            <p:extLst>
              <p:ext uri="{D42A27DB-BD31-4B8C-83A1-F6EECF244321}">
                <p14:modId xmlns:p14="http://schemas.microsoft.com/office/powerpoint/2010/main" val="374645768"/>
              </p:ext>
            </p:extLst>
          </p:nvPr>
        </p:nvGraphicFramePr>
        <p:xfrm>
          <a:off x="1563624" y="2217558"/>
          <a:ext cx="5493392" cy="2347170"/>
        </p:xfrm>
        <a:graphic>
          <a:graphicData uri="http://schemas.openxmlformats.org/drawingml/2006/table">
            <a:tbl>
              <a:tblPr firstRow="1" bandRow="1">
                <a:tableStyleId>{5940675A-B579-460E-94D1-54222C63F5DA}</a:tableStyleId>
              </a:tblPr>
              <a:tblGrid>
                <a:gridCol w="2127568">
                  <a:extLst>
                    <a:ext uri="{9D8B030D-6E8A-4147-A177-3AD203B41FA5}">
                      <a16:colId xmlns:a16="http://schemas.microsoft.com/office/drawing/2014/main" val="20000"/>
                    </a:ext>
                  </a:extLst>
                </a:gridCol>
                <a:gridCol w="3365824">
                  <a:extLst>
                    <a:ext uri="{9D8B030D-6E8A-4147-A177-3AD203B41FA5}">
                      <a16:colId xmlns:a16="http://schemas.microsoft.com/office/drawing/2014/main" val="20001"/>
                    </a:ext>
                  </a:extLst>
                </a:gridCol>
              </a:tblGrid>
              <a:tr h="168094">
                <a:tc>
                  <a:txBody>
                    <a:bodyPr/>
                    <a:lstStyle/>
                    <a:p>
                      <a:r>
                        <a:rPr lang="en-US" sz="1600" b="1" dirty="0"/>
                        <a:t>Operator</a:t>
                      </a:r>
                    </a:p>
                  </a:txBody>
                  <a:tcPr marT="45735" marB="45735"/>
                </a:tc>
                <a:tc>
                  <a:txBody>
                    <a:bodyPr/>
                    <a:lstStyle/>
                    <a:p>
                      <a:r>
                        <a:rPr lang="en-US" sz="1600" b="1" dirty="0"/>
                        <a:t>Meaning</a:t>
                      </a:r>
                    </a:p>
                  </a:txBody>
                  <a:tcPr marT="45735" marB="45735"/>
                </a:tc>
                <a:extLst>
                  <a:ext uri="{0D108BD9-81ED-4DB2-BD59-A6C34878D82A}">
                    <a16:rowId xmlns:a16="http://schemas.microsoft.com/office/drawing/2014/main" val="10000"/>
                  </a:ext>
                </a:extLst>
              </a:tr>
              <a:tr h="168131">
                <a:tc>
                  <a:txBody>
                    <a:bodyPr/>
                    <a:lstStyle/>
                    <a:p>
                      <a:r>
                        <a:rPr lang="en-US" sz="1600" dirty="0"/>
                        <a:t>&gt;</a:t>
                      </a:r>
                    </a:p>
                  </a:txBody>
                  <a:tcPr marT="45735" marB="45735"/>
                </a:tc>
                <a:tc>
                  <a:txBody>
                    <a:bodyPr/>
                    <a:lstStyle/>
                    <a:p>
                      <a:r>
                        <a:rPr lang="en-US" sz="1600" dirty="0"/>
                        <a:t>Greater than</a:t>
                      </a:r>
                    </a:p>
                  </a:txBody>
                  <a:tcPr marT="45735" marB="45735"/>
                </a:tc>
                <a:extLst>
                  <a:ext uri="{0D108BD9-81ED-4DB2-BD59-A6C34878D82A}">
                    <a16:rowId xmlns:a16="http://schemas.microsoft.com/office/drawing/2014/main" val="10001"/>
                  </a:ext>
                </a:extLst>
              </a:tr>
              <a:tr h="168131">
                <a:tc>
                  <a:txBody>
                    <a:bodyPr/>
                    <a:lstStyle/>
                    <a:p>
                      <a:r>
                        <a:rPr lang="en-US" sz="1600" dirty="0"/>
                        <a:t>&lt;</a:t>
                      </a:r>
                    </a:p>
                  </a:txBody>
                  <a:tcPr marT="45735" marB="45735"/>
                </a:tc>
                <a:tc>
                  <a:txBody>
                    <a:bodyPr/>
                    <a:lstStyle/>
                    <a:p>
                      <a:r>
                        <a:rPr lang="en-US" sz="1600" dirty="0"/>
                        <a:t>Less than</a:t>
                      </a:r>
                    </a:p>
                  </a:txBody>
                  <a:tcPr marT="45735" marB="45735"/>
                </a:tc>
                <a:extLst>
                  <a:ext uri="{0D108BD9-81ED-4DB2-BD59-A6C34878D82A}">
                    <a16:rowId xmlns:a16="http://schemas.microsoft.com/office/drawing/2014/main" val="10002"/>
                  </a:ext>
                </a:extLst>
              </a:tr>
              <a:tr h="178895">
                <a:tc>
                  <a:txBody>
                    <a:bodyPr/>
                    <a:lstStyle/>
                    <a:p>
                      <a:r>
                        <a:rPr lang="en-US" sz="1600" dirty="0">
                          <a:solidFill>
                            <a:schemeClr val="tx1"/>
                          </a:solidFill>
                        </a:rPr>
                        <a:t>&gt;=</a:t>
                      </a:r>
                    </a:p>
                  </a:txBody>
                  <a:tcPr marT="45735" marB="45735"/>
                </a:tc>
                <a:tc>
                  <a:txBody>
                    <a:bodyPr/>
                    <a:lstStyle/>
                    <a:p>
                      <a:r>
                        <a:rPr lang="en-US" sz="1600" dirty="0"/>
                        <a:t>Greater than or equal to</a:t>
                      </a:r>
                    </a:p>
                  </a:txBody>
                  <a:tcPr marT="45735" marB="45735"/>
                </a:tc>
                <a:extLst>
                  <a:ext uri="{0D108BD9-81ED-4DB2-BD59-A6C34878D82A}">
                    <a16:rowId xmlns:a16="http://schemas.microsoft.com/office/drawing/2014/main" val="10003"/>
                  </a:ext>
                </a:extLst>
              </a:tr>
              <a:tr h="168131">
                <a:tc>
                  <a:txBody>
                    <a:bodyPr/>
                    <a:lstStyle/>
                    <a:p>
                      <a:r>
                        <a:rPr lang="en-US" sz="1600" dirty="0">
                          <a:solidFill>
                            <a:schemeClr val="tx1"/>
                          </a:solidFill>
                        </a:rPr>
                        <a:t>&lt;=</a:t>
                      </a:r>
                    </a:p>
                  </a:txBody>
                  <a:tcPr marT="45735" marB="45735"/>
                </a:tc>
                <a:tc>
                  <a:txBody>
                    <a:bodyPr/>
                    <a:lstStyle/>
                    <a:p>
                      <a:r>
                        <a:rPr lang="en-US" sz="1600" dirty="0"/>
                        <a:t>Less than or equal to</a:t>
                      </a:r>
                    </a:p>
                  </a:txBody>
                  <a:tcPr marT="45735" marB="45735"/>
                </a:tc>
                <a:extLst>
                  <a:ext uri="{0D108BD9-81ED-4DB2-BD59-A6C34878D82A}">
                    <a16:rowId xmlns:a16="http://schemas.microsoft.com/office/drawing/2014/main" val="10004"/>
                  </a:ext>
                </a:extLst>
              </a:tr>
              <a:tr h="173639">
                <a:tc>
                  <a:txBody>
                    <a:bodyPr/>
                    <a:lstStyle/>
                    <a:p>
                      <a:r>
                        <a:rPr lang="en-US" sz="1600" dirty="0"/>
                        <a:t>=</a:t>
                      </a:r>
                    </a:p>
                  </a:txBody>
                  <a:tcPr marT="45735" marB="45735"/>
                </a:tc>
                <a:tc>
                  <a:txBody>
                    <a:bodyPr/>
                    <a:lstStyle/>
                    <a:p>
                      <a:r>
                        <a:rPr lang="en-US" sz="1600" dirty="0"/>
                        <a:t>Equal to</a:t>
                      </a:r>
                    </a:p>
                  </a:txBody>
                  <a:tcPr marT="45735" marB="45735"/>
                </a:tc>
                <a:extLst>
                  <a:ext uri="{0D108BD9-81ED-4DB2-BD59-A6C34878D82A}">
                    <a16:rowId xmlns:a16="http://schemas.microsoft.com/office/drawing/2014/main" val="10005"/>
                  </a:ext>
                </a:extLst>
              </a:tr>
              <a:tr h="168131">
                <a:tc>
                  <a:txBody>
                    <a:bodyPr/>
                    <a:lstStyle/>
                    <a:p>
                      <a:r>
                        <a:rPr lang="en-US" sz="1600" dirty="0">
                          <a:solidFill>
                            <a:schemeClr val="tx1"/>
                          </a:solidFill>
                        </a:rPr>
                        <a:t>&lt;&gt;</a:t>
                      </a:r>
                    </a:p>
                  </a:txBody>
                  <a:tcPr marT="45735" marB="45735"/>
                </a:tc>
                <a:tc>
                  <a:txBody>
                    <a:bodyPr/>
                    <a:lstStyle/>
                    <a:p>
                      <a:r>
                        <a:rPr lang="en-US" sz="1600" dirty="0"/>
                        <a:t>Not</a:t>
                      </a:r>
                      <a:r>
                        <a:rPr lang="en-US" sz="1600" baseline="0" dirty="0"/>
                        <a:t> equal to</a:t>
                      </a:r>
                      <a:endParaRPr lang="en-US" sz="1600" dirty="0"/>
                    </a:p>
                  </a:txBody>
                  <a:tcPr marT="45735" marB="45735"/>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22363096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Sample S</a:t>
            </a:r>
            <a:r>
              <a:rPr lang="en-IN" sz="100" dirty="0"/>
              <a:t> </a:t>
            </a:r>
            <a:r>
              <a:rPr lang="en-IN" dirty="0"/>
              <a:t>Q</a:t>
            </a:r>
            <a:r>
              <a:rPr lang="en-IN" sz="100" dirty="0"/>
              <a:t> </a:t>
            </a:r>
            <a:r>
              <a:rPr lang="en-IN" dirty="0"/>
              <a:t>L Statements (</a:t>
            </a:r>
            <a:r>
              <a:rPr lang="en-IN" dirty="0">
                <a:latin typeface="Courier New" panose="02070309020205020404" pitchFamily="49" charset="0"/>
                <a:cs typeface="Courier New" panose="02070309020205020404" pitchFamily="49" charset="0"/>
              </a:rPr>
              <a:t>Where</a:t>
            </a:r>
            <a:r>
              <a:rPr lang="en-IN" dirty="0"/>
              <a:t> Clause)</a:t>
            </a:r>
          </a:p>
        </p:txBody>
      </p:sp>
      <p:sp>
        <p:nvSpPr>
          <p:cNvPr id="3" name="Content Placeholder 2"/>
          <p:cNvSpPr>
            <a:spLocks noGrp="1"/>
          </p:cNvSpPr>
          <p:nvPr>
            <p:ph idx="1"/>
          </p:nvPr>
        </p:nvSpPr>
        <p:spPr>
          <a:xfrm>
            <a:off x="457200" y="1614055"/>
            <a:ext cx="8229600" cy="919336"/>
          </a:xfrm>
        </p:spPr>
        <p:txBody>
          <a:bodyPr/>
          <a:lstStyle/>
          <a:p>
            <a:pPr indent="-255600"/>
            <a:r>
              <a:rPr lang="en-US" altLang="en-US" sz="2200" dirty="0">
                <a:latin typeface="+mn-lt"/>
              </a:rPr>
              <a:t>To retrieve the product numbers and prices of all the items that are priced at $28.95:</a:t>
            </a:r>
          </a:p>
        </p:txBody>
      </p:sp>
      <p:pic>
        <p:nvPicPr>
          <p:cNvPr id="6" name="Picture 5" descr="A line of code, as follows. Select product underscore number comma price from product where price = 28 dot 9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4129" y="2629125"/>
            <a:ext cx="7635198" cy="203750"/>
          </a:xfrm>
          <a:prstGeom prst="rect">
            <a:avLst/>
          </a:prstGeom>
        </p:spPr>
      </p:pic>
      <p:sp>
        <p:nvSpPr>
          <p:cNvPr id="4" name="Content Placeholder 3"/>
          <p:cNvSpPr>
            <a:spLocks noGrp="1"/>
          </p:cNvSpPr>
          <p:nvPr>
            <p:ph idx="13"/>
          </p:nvPr>
        </p:nvSpPr>
        <p:spPr>
          <a:xfrm>
            <a:off x="473720" y="2917090"/>
            <a:ext cx="8229600" cy="919336"/>
          </a:xfrm>
        </p:spPr>
        <p:txBody>
          <a:bodyPr/>
          <a:lstStyle/>
          <a:p>
            <a:pPr indent="-255600"/>
            <a:r>
              <a:rPr lang="en-US" altLang="en-US" sz="2200" dirty="0">
                <a:latin typeface="+mn-lt"/>
              </a:rPr>
              <a:t>To retrieve all the columns from only the rows where the description is </a:t>
            </a:r>
            <a:r>
              <a:rPr lang="en-US" altLang="en-US" sz="2200" dirty="0">
                <a:latin typeface="Courier New" panose="02070309020205020404" pitchFamily="49" charset="0"/>
                <a:cs typeface="Courier New" panose="02070309020205020404" pitchFamily="49" charset="0"/>
              </a:rPr>
              <a:t>'Denim Jeans'</a:t>
            </a:r>
            <a:r>
              <a:rPr lang="en-US" altLang="en-US" sz="2200" dirty="0">
                <a:latin typeface="+mn-lt"/>
              </a:rPr>
              <a:t>:</a:t>
            </a:r>
          </a:p>
        </p:txBody>
      </p:sp>
      <p:pic>
        <p:nvPicPr>
          <p:cNvPr id="7" name="Picture 6" descr="A line of code, as follows. Select asterisk from product where description = quote Denim Jeans quot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2766" y="4015576"/>
            <a:ext cx="7420144" cy="220631"/>
          </a:xfrm>
          <a:prstGeom prst="rect">
            <a:avLst/>
          </a:prstGeom>
        </p:spPr>
      </p:pic>
      <p:sp>
        <p:nvSpPr>
          <p:cNvPr id="5" name="Content Placeholder 4"/>
          <p:cNvSpPr>
            <a:spLocks noGrp="1"/>
          </p:cNvSpPr>
          <p:nvPr>
            <p:ph idx="14"/>
          </p:nvPr>
        </p:nvSpPr>
        <p:spPr>
          <a:xfrm>
            <a:off x="473720" y="4419913"/>
            <a:ext cx="8229600" cy="919336"/>
          </a:xfrm>
        </p:spPr>
        <p:txBody>
          <a:bodyPr/>
          <a:lstStyle/>
          <a:p>
            <a:pPr indent="-255600"/>
            <a:r>
              <a:rPr lang="en-US" altLang="en-US" sz="2200" dirty="0">
                <a:latin typeface="+mn-lt"/>
              </a:rPr>
              <a:t>If you need to include a single quote as part of a string, write two single quotes. To search for </a:t>
            </a:r>
            <a:r>
              <a:rPr lang="en-US" altLang="en-US" sz="2200" dirty="0">
                <a:latin typeface="Courier New" panose="02070309020205020404" pitchFamily="49" charset="0"/>
                <a:cs typeface="Courier New" panose="02070309020205020404" pitchFamily="49" charset="0"/>
              </a:rPr>
              <a:t>'Katy's Wool Cap'</a:t>
            </a:r>
            <a:r>
              <a:rPr lang="en-US" altLang="en-US" sz="2200" dirty="0">
                <a:latin typeface="+mn-lt"/>
              </a:rPr>
              <a:t>, use:</a:t>
            </a:r>
          </a:p>
        </p:txBody>
      </p:sp>
      <p:pic>
        <p:nvPicPr>
          <p:cNvPr id="8" name="Picture 7" descr="A line of code, as follows. Select asterisk from product where description = quote Katy quote space quote s Wool Cap quote."/>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4827" y="5522955"/>
            <a:ext cx="7474345" cy="203750"/>
          </a:xfrm>
          <a:prstGeom prst="rect">
            <a:avLst/>
          </a:prstGeom>
        </p:spPr>
      </p:pic>
    </p:spTree>
    <p:extLst>
      <p:ext uri="{BB962C8B-B14F-4D97-AF65-F5344CB8AC3E}">
        <p14:creationId xmlns:p14="http://schemas.microsoft.com/office/powerpoint/2010/main" val="6993297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1340" y="403984"/>
            <a:ext cx="8229600" cy="1097279"/>
          </a:xfrm>
        </p:spPr>
        <p:txBody>
          <a:bodyPr/>
          <a:lstStyle/>
          <a:p>
            <a:r>
              <a:rPr lang="en-US" sz="3600" dirty="0"/>
              <a:t>Introduction to Database Management Systems</a:t>
            </a:r>
          </a:p>
        </p:txBody>
      </p:sp>
      <p:sp>
        <p:nvSpPr>
          <p:cNvPr id="3" name="Text Placeholder 2"/>
          <p:cNvSpPr>
            <a:spLocks noGrp="1"/>
          </p:cNvSpPr>
          <p:nvPr>
            <p:ph idx="1"/>
          </p:nvPr>
        </p:nvSpPr>
        <p:spPr>
          <a:xfrm>
            <a:off x="457200" y="1600200"/>
            <a:ext cx="8229600" cy="1544053"/>
          </a:xfrm>
        </p:spPr>
        <p:txBody>
          <a:bodyPr/>
          <a:lstStyle/>
          <a:p>
            <a:pPr lvl="0" indent="-255600" fontAlgn="base">
              <a:spcAft>
                <a:spcPct val="0"/>
              </a:spcAft>
            </a:pPr>
            <a:r>
              <a:rPr lang="en-US" altLang="en-US" sz="2000" dirty="0">
                <a:solidFill>
                  <a:srgbClr val="000000"/>
                </a:solidFill>
                <a:latin typeface="Arial (Body)"/>
              </a:rPr>
              <a:t>A database management system (D</a:t>
            </a:r>
            <a:r>
              <a:rPr lang="en-US" altLang="en-US" sz="100" dirty="0">
                <a:solidFill>
                  <a:srgbClr val="000000"/>
                </a:solidFill>
                <a:latin typeface="Arial (Body)"/>
              </a:rPr>
              <a:t> </a:t>
            </a:r>
            <a:r>
              <a:rPr lang="en-US" altLang="en-US" sz="2000" dirty="0">
                <a:solidFill>
                  <a:srgbClr val="000000"/>
                </a:solidFill>
                <a:latin typeface="Arial (Body)"/>
              </a:rPr>
              <a:t>B</a:t>
            </a:r>
            <a:r>
              <a:rPr lang="en-US" altLang="en-US" sz="100" dirty="0">
                <a:solidFill>
                  <a:srgbClr val="000000"/>
                </a:solidFill>
                <a:latin typeface="Arial (Body)"/>
              </a:rPr>
              <a:t> </a:t>
            </a:r>
            <a:r>
              <a:rPr lang="en-US" altLang="en-US" sz="2000" dirty="0">
                <a:solidFill>
                  <a:srgbClr val="000000"/>
                </a:solidFill>
                <a:latin typeface="Arial (Body)"/>
              </a:rPr>
              <a:t>M</a:t>
            </a:r>
            <a:r>
              <a:rPr lang="en-US" altLang="en-US" sz="100" dirty="0">
                <a:solidFill>
                  <a:srgbClr val="000000"/>
                </a:solidFill>
                <a:latin typeface="Arial (Body)"/>
              </a:rPr>
              <a:t> </a:t>
            </a:r>
            <a:r>
              <a:rPr lang="en-US" altLang="en-US" sz="2000" dirty="0">
                <a:solidFill>
                  <a:srgbClr val="000000"/>
                </a:solidFill>
                <a:latin typeface="Arial (Body)"/>
              </a:rPr>
              <a:t>S) is software that manages large collections of data</a:t>
            </a:r>
          </a:p>
          <a:p>
            <a:pPr marL="741600" lvl="1" indent="-284400" fontAlgn="base">
              <a:spcAft>
                <a:spcPct val="0"/>
              </a:spcAft>
              <a:buFont typeface="Arial" panose="020B0604020202020204" pitchFamily="34" charset="0"/>
              <a:buChar char="–"/>
            </a:pPr>
            <a:r>
              <a:rPr lang="en-US" altLang="en-US" sz="2000" dirty="0">
                <a:solidFill>
                  <a:srgbClr val="000000"/>
                </a:solidFill>
                <a:latin typeface="Arial (Body)"/>
              </a:rPr>
              <a:t>It is designed to store, retrieve, and manipulate data</a:t>
            </a:r>
          </a:p>
          <a:p>
            <a:pPr marL="741600" lvl="1" indent="-284400" fontAlgn="base">
              <a:spcAft>
                <a:spcPct val="0"/>
              </a:spcAft>
              <a:buFont typeface="Arial" panose="020B0604020202020204" pitchFamily="34" charset="0"/>
              <a:buChar char="–"/>
            </a:pPr>
            <a:r>
              <a:rPr lang="en-US" altLang="en-US" sz="2000" dirty="0">
                <a:solidFill>
                  <a:srgbClr val="000000"/>
                </a:solidFill>
                <a:latin typeface="Arial (Body)"/>
              </a:rPr>
              <a:t>A</a:t>
            </a:r>
          </a:p>
        </p:txBody>
      </p:sp>
      <p:graphicFrame>
        <p:nvGraphicFramePr>
          <p:cNvPr id="6" name="Object 5" descr="c sharp"/>
          <p:cNvGraphicFramePr>
            <a:graphicFrameLocks noChangeAspect="1"/>
          </p:cNvGraphicFramePr>
          <p:nvPr>
            <p:extLst>
              <p:ext uri="{D42A27DB-BD31-4B8C-83A1-F6EECF244321}">
                <p14:modId xmlns:p14="http://schemas.microsoft.com/office/powerpoint/2010/main" val="2223631100"/>
              </p:ext>
            </p:extLst>
          </p:nvPr>
        </p:nvGraphicFramePr>
        <p:xfrm>
          <a:off x="1506982" y="2775723"/>
          <a:ext cx="419055" cy="308777"/>
        </p:xfrm>
        <a:graphic>
          <a:graphicData uri="http://schemas.openxmlformats.org/presentationml/2006/ole">
            <mc:AlternateContent xmlns:mc="http://schemas.openxmlformats.org/markup-compatibility/2006">
              <mc:Choice xmlns:v="urn:schemas-microsoft-com:vml" Requires="v">
                <p:oleObj spid="_x0000_s2051" name="Equation" r:id="rId3" imgW="241200" imgH="177480" progId="Equation.DSMT4">
                  <p:embed/>
                </p:oleObj>
              </mc:Choice>
              <mc:Fallback>
                <p:oleObj name="Equation" r:id="rId3" imgW="241200" imgH="177480" progId="Equation.DSMT4">
                  <p:embed/>
                  <p:pic>
                    <p:nvPicPr>
                      <p:cNvPr id="0" name=""/>
                      <p:cNvPicPr/>
                      <p:nvPr/>
                    </p:nvPicPr>
                    <p:blipFill>
                      <a:blip r:embed="rId4"/>
                      <a:stretch>
                        <a:fillRect/>
                      </a:stretch>
                    </p:blipFill>
                    <p:spPr>
                      <a:xfrm>
                        <a:off x="1506982" y="2775723"/>
                        <a:ext cx="419055" cy="308777"/>
                      </a:xfrm>
                      <a:prstGeom prst="rect">
                        <a:avLst/>
                      </a:prstGeom>
                    </p:spPr>
                  </p:pic>
                </p:oleObj>
              </mc:Fallback>
            </mc:AlternateContent>
          </a:graphicData>
        </a:graphic>
      </p:graphicFrame>
      <p:sp>
        <p:nvSpPr>
          <p:cNvPr id="5" name="Content Placeholder 4"/>
          <p:cNvSpPr>
            <a:spLocks noGrp="1"/>
          </p:cNvSpPr>
          <p:nvPr>
            <p:ph idx="13"/>
          </p:nvPr>
        </p:nvSpPr>
        <p:spPr>
          <a:xfrm>
            <a:off x="457200" y="2662994"/>
            <a:ext cx="8229600" cy="2421070"/>
          </a:xfrm>
        </p:spPr>
        <p:txBody>
          <a:bodyPr/>
          <a:lstStyle/>
          <a:p>
            <a:pPr marL="754063" lvl="1" indent="688975" fontAlgn="base">
              <a:spcAft>
                <a:spcPct val="0"/>
              </a:spcAft>
              <a:buNone/>
            </a:pPr>
            <a:r>
              <a:rPr lang="en-US" altLang="en-US" sz="2000" dirty="0">
                <a:solidFill>
                  <a:srgbClr val="000000"/>
                </a:solidFill>
                <a:latin typeface="Arial (Body)"/>
              </a:rPr>
              <a:t>application can interact with a D</a:t>
            </a:r>
            <a:r>
              <a:rPr lang="en-US" altLang="en-US" sz="100" dirty="0">
                <a:solidFill>
                  <a:srgbClr val="000000"/>
                </a:solidFill>
                <a:latin typeface="Arial (Body)"/>
              </a:rPr>
              <a:t> </a:t>
            </a:r>
            <a:r>
              <a:rPr lang="en-US" altLang="en-US" sz="2000" dirty="0">
                <a:solidFill>
                  <a:srgbClr val="000000"/>
                </a:solidFill>
                <a:latin typeface="Arial (Body)"/>
              </a:rPr>
              <a:t>B</a:t>
            </a:r>
            <a:r>
              <a:rPr lang="en-US" altLang="en-US" sz="100" dirty="0">
                <a:solidFill>
                  <a:srgbClr val="000000"/>
                </a:solidFill>
                <a:latin typeface="Arial (Body)"/>
              </a:rPr>
              <a:t> </a:t>
            </a:r>
            <a:r>
              <a:rPr lang="en-US" altLang="en-US" sz="2000" dirty="0">
                <a:solidFill>
                  <a:srgbClr val="000000"/>
                </a:solidFill>
                <a:latin typeface="Arial (Body)"/>
              </a:rPr>
              <a:t>M</a:t>
            </a:r>
            <a:r>
              <a:rPr lang="en-US" altLang="en-US" sz="100" dirty="0">
                <a:solidFill>
                  <a:srgbClr val="000000"/>
                </a:solidFill>
                <a:latin typeface="Arial (Body)"/>
              </a:rPr>
              <a:t> </a:t>
            </a:r>
            <a:r>
              <a:rPr lang="en-US" altLang="en-US" sz="2000" dirty="0">
                <a:solidFill>
                  <a:srgbClr val="000000"/>
                </a:solidFill>
                <a:latin typeface="Arial (Body)"/>
              </a:rPr>
              <a:t>S through a 3-layer manipulation</a:t>
            </a:r>
          </a:p>
          <a:p>
            <a:pPr marL="1144800" lvl="2" indent="-230400" fontAlgn="base">
              <a:spcAft>
                <a:spcPct val="0"/>
              </a:spcAft>
            </a:pPr>
            <a:r>
              <a:rPr lang="en-US" altLang="en-US" sz="2000" b="1" dirty="0">
                <a:solidFill>
                  <a:srgbClr val="000000"/>
                </a:solidFill>
                <a:latin typeface="Arial (Body)"/>
              </a:rPr>
              <a:t>Application</a:t>
            </a:r>
            <a:r>
              <a:rPr lang="en-US" altLang="en-US" sz="2000" dirty="0">
                <a:solidFill>
                  <a:srgbClr val="000000"/>
                </a:solidFill>
                <a:latin typeface="Arial (Body)"/>
              </a:rPr>
              <a:t>: interacts with the user and sends instructions to D</a:t>
            </a:r>
            <a:r>
              <a:rPr lang="en-US" altLang="en-US" sz="100" dirty="0">
                <a:solidFill>
                  <a:srgbClr val="000000"/>
                </a:solidFill>
                <a:latin typeface="Arial (Body)"/>
              </a:rPr>
              <a:t> </a:t>
            </a:r>
            <a:r>
              <a:rPr lang="en-US" altLang="en-US" sz="2000" dirty="0">
                <a:solidFill>
                  <a:srgbClr val="000000"/>
                </a:solidFill>
                <a:latin typeface="Arial (Body)"/>
              </a:rPr>
              <a:t>B</a:t>
            </a:r>
            <a:r>
              <a:rPr lang="en-US" altLang="en-US" sz="100" dirty="0">
                <a:solidFill>
                  <a:srgbClr val="000000"/>
                </a:solidFill>
                <a:latin typeface="Arial (Body)"/>
              </a:rPr>
              <a:t> </a:t>
            </a:r>
            <a:r>
              <a:rPr lang="en-US" altLang="en-US" sz="2000" dirty="0">
                <a:solidFill>
                  <a:srgbClr val="000000"/>
                </a:solidFill>
                <a:latin typeface="Arial (Body)"/>
              </a:rPr>
              <a:t>M</a:t>
            </a:r>
            <a:r>
              <a:rPr lang="en-US" altLang="en-US" sz="100" dirty="0">
                <a:solidFill>
                  <a:srgbClr val="000000"/>
                </a:solidFill>
                <a:latin typeface="Arial (Body)"/>
              </a:rPr>
              <a:t> </a:t>
            </a:r>
            <a:r>
              <a:rPr lang="en-US" altLang="en-US" sz="2000" dirty="0">
                <a:solidFill>
                  <a:srgbClr val="000000"/>
                </a:solidFill>
                <a:latin typeface="Arial (Body)"/>
              </a:rPr>
              <a:t>S</a:t>
            </a:r>
          </a:p>
          <a:p>
            <a:pPr marL="1144800" lvl="2" indent="-230400" fontAlgn="base">
              <a:spcAft>
                <a:spcPct val="0"/>
              </a:spcAft>
            </a:pPr>
            <a:r>
              <a:rPr lang="en-US" altLang="en-US" sz="2000" b="1" dirty="0">
                <a:solidFill>
                  <a:srgbClr val="000000"/>
                </a:solidFill>
                <a:latin typeface="Arial (Body)"/>
              </a:rPr>
              <a:t>D</a:t>
            </a:r>
            <a:r>
              <a:rPr lang="en-US" altLang="en-US" sz="100" b="1" dirty="0">
                <a:solidFill>
                  <a:srgbClr val="000000"/>
                </a:solidFill>
                <a:latin typeface="Arial (Body)"/>
              </a:rPr>
              <a:t> </a:t>
            </a:r>
            <a:r>
              <a:rPr lang="en-US" altLang="en-US" sz="2000" b="1" dirty="0">
                <a:solidFill>
                  <a:srgbClr val="000000"/>
                </a:solidFill>
                <a:latin typeface="Arial (Body)"/>
              </a:rPr>
              <a:t>B</a:t>
            </a:r>
            <a:r>
              <a:rPr lang="en-US" altLang="en-US" sz="100" b="1" dirty="0">
                <a:solidFill>
                  <a:srgbClr val="000000"/>
                </a:solidFill>
                <a:latin typeface="Arial (Body)"/>
              </a:rPr>
              <a:t> </a:t>
            </a:r>
            <a:r>
              <a:rPr lang="en-US" altLang="en-US" sz="2000" b="1" dirty="0">
                <a:solidFill>
                  <a:srgbClr val="000000"/>
                </a:solidFill>
                <a:latin typeface="Arial (Body)"/>
              </a:rPr>
              <a:t>M</a:t>
            </a:r>
            <a:r>
              <a:rPr lang="en-US" altLang="en-US" sz="100" b="1" dirty="0">
                <a:solidFill>
                  <a:srgbClr val="000000"/>
                </a:solidFill>
                <a:latin typeface="Arial (Body)"/>
              </a:rPr>
              <a:t> </a:t>
            </a:r>
            <a:r>
              <a:rPr lang="en-US" altLang="en-US" sz="2000" b="1" dirty="0">
                <a:solidFill>
                  <a:srgbClr val="000000"/>
                </a:solidFill>
                <a:latin typeface="Arial (Body)"/>
              </a:rPr>
              <a:t>S</a:t>
            </a:r>
            <a:r>
              <a:rPr lang="en-US" altLang="en-US" sz="2000" dirty="0">
                <a:solidFill>
                  <a:srgbClr val="000000"/>
                </a:solidFill>
                <a:latin typeface="Arial (Body)"/>
              </a:rPr>
              <a:t>: works directly with the data and sends the result back to the application</a:t>
            </a:r>
          </a:p>
          <a:p>
            <a:pPr marL="1144800" lvl="2" indent="-230400" fontAlgn="base">
              <a:spcAft>
                <a:spcPct val="0"/>
              </a:spcAft>
            </a:pPr>
            <a:r>
              <a:rPr lang="en-US" altLang="en-US" sz="2000" b="1" dirty="0">
                <a:solidFill>
                  <a:srgbClr val="000000"/>
                </a:solidFill>
                <a:latin typeface="Arial (Body)"/>
              </a:rPr>
              <a:t>Data</a:t>
            </a:r>
            <a:r>
              <a:rPr lang="en-US" altLang="en-US" sz="2000" dirty="0">
                <a:solidFill>
                  <a:srgbClr val="000000"/>
                </a:solidFill>
                <a:latin typeface="Arial (Body)"/>
              </a:rPr>
              <a:t>: the data stored in D</a:t>
            </a:r>
            <a:r>
              <a:rPr lang="en-US" altLang="en-US" sz="100" dirty="0">
                <a:solidFill>
                  <a:srgbClr val="000000"/>
                </a:solidFill>
                <a:latin typeface="Arial (Body)"/>
              </a:rPr>
              <a:t> </a:t>
            </a:r>
            <a:r>
              <a:rPr lang="en-US" altLang="en-US" sz="2000" dirty="0">
                <a:solidFill>
                  <a:srgbClr val="000000"/>
                </a:solidFill>
                <a:latin typeface="Arial (Body)"/>
              </a:rPr>
              <a:t>B</a:t>
            </a:r>
            <a:r>
              <a:rPr lang="en-US" altLang="en-US" sz="100" dirty="0">
                <a:solidFill>
                  <a:srgbClr val="000000"/>
                </a:solidFill>
                <a:latin typeface="Arial (Body)"/>
              </a:rPr>
              <a:t> </a:t>
            </a:r>
            <a:r>
              <a:rPr lang="en-US" altLang="en-US" sz="2000" dirty="0">
                <a:solidFill>
                  <a:srgbClr val="000000"/>
                </a:solidFill>
                <a:latin typeface="Arial (Body)"/>
              </a:rPr>
              <a:t>M</a:t>
            </a:r>
            <a:r>
              <a:rPr lang="en-US" altLang="en-US" sz="100" dirty="0">
                <a:solidFill>
                  <a:srgbClr val="000000"/>
                </a:solidFill>
                <a:latin typeface="Arial (Body)"/>
              </a:rPr>
              <a:t> </a:t>
            </a:r>
            <a:r>
              <a:rPr lang="en-US" altLang="en-US" sz="2000" dirty="0">
                <a:solidFill>
                  <a:srgbClr val="000000"/>
                </a:solidFill>
                <a:latin typeface="Arial (Body)"/>
              </a:rPr>
              <a:t>S</a:t>
            </a:r>
            <a:endParaRPr lang="en-US" dirty="0"/>
          </a:p>
        </p:txBody>
      </p:sp>
      <p:pic>
        <p:nvPicPr>
          <p:cNvPr id="4" name="Picture 3" descr="The database management system interacts with the application as well as data."/>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32685" y="4595894"/>
            <a:ext cx="1163997" cy="1737797"/>
          </a:xfrm>
          <a:prstGeom prst="rect">
            <a:avLst/>
          </a:prstGeom>
        </p:spPr>
      </p:pic>
    </p:spTree>
    <p:extLst>
      <p:ext uri="{BB962C8B-B14F-4D97-AF65-F5344CB8AC3E}">
        <p14:creationId xmlns:p14="http://schemas.microsoft.com/office/powerpoint/2010/main" val="27163837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S</a:t>
            </a:r>
            <a:r>
              <a:rPr lang="en-IN" sz="100" dirty="0"/>
              <a:t> </a:t>
            </a:r>
            <a:r>
              <a:rPr lang="en-IN" dirty="0"/>
              <a:t>Q</a:t>
            </a:r>
            <a:r>
              <a:rPr lang="en-IN" sz="100" dirty="0"/>
              <a:t> </a:t>
            </a:r>
            <a:r>
              <a:rPr lang="en-IN" dirty="0"/>
              <a:t>L String Functions</a:t>
            </a:r>
          </a:p>
        </p:txBody>
      </p:sp>
      <p:sp>
        <p:nvSpPr>
          <p:cNvPr id="3" name="Text Placeholder 2"/>
          <p:cNvSpPr>
            <a:spLocks noGrp="1"/>
          </p:cNvSpPr>
          <p:nvPr>
            <p:ph type="body" idx="1"/>
          </p:nvPr>
        </p:nvSpPr>
        <p:spPr>
          <a:xfrm>
            <a:off x="457200" y="1600200"/>
            <a:ext cx="8229600" cy="2161095"/>
          </a:xfrm>
        </p:spPr>
        <p:txBody>
          <a:bodyPr/>
          <a:lstStyle/>
          <a:p>
            <a:pPr eaLnBrk="1" hangingPunct="1"/>
            <a:r>
              <a:rPr lang="en-US" altLang="en-US" sz="2000" dirty="0">
                <a:latin typeface="+mn-lt"/>
              </a:rPr>
              <a:t>SQL keywords and clauses are not case-sensitive but string comparisons are.</a:t>
            </a:r>
          </a:p>
          <a:p>
            <a:pPr lvl="1" eaLnBrk="1" hangingPunct="1"/>
            <a:r>
              <a:rPr lang="en-US" altLang="en-US" sz="2000" dirty="0">
                <a:latin typeface="Courier New" panose="02070309020205020404" pitchFamily="49" charset="0"/>
                <a:cs typeface="Courier New" panose="02070309020205020404" pitchFamily="49" charset="0"/>
              </a:rPr>
              <a:t>'Denim Jeans'</a:t>
            </a:r>
            <a:r>
              <a:rPr lang="en-US" altLang="en-US" sz="2000" dirty="0">
                <a:latin typeface="+mn-lt"/>
              </a:rPr>
              <a:t>, </a:t>
            </a:r>
            <a:r>
              <a:rPr lang="en-US" altLang="en-US" sz="2000" dirty="0">
                <a:latin typeface="Courier New" panose="02070309020205020404" pitchFamily="49" charset="0"/>
                <a:cs typeface="Courier New" panose="02070309020205020404" pitchFamily="49" charset="0"/>
              </a:rPr>
              <a:t>'denim jeans'</a:t>
            </a:r>
            <a:r>
              <a:rPr lang="en-US" altLang="en-US" sz="2000" dirty="0">
                <a:latin typeface="+mn-lt"/>
              </a:rPr>
              <a:t>, and </a:t>
            </a:r>
            <a:r>
              <a:rPr lang="en-US" altLang="en-US" sz="2000" dirty="0">
                <a:latin typeface="Courier New" panose="02070309020205020404" pitchFamily="49" charset="0"/>
                <a:cs typeface="Courier New" panose="02070309020205020404" pitchFamily="49" charset="0"/>
              </a:rPr>
              <a:t>'Denim jeans'</a:t>
            </a:r>
            <a:r>
              <a:rPr lang="en-US" altLang="en-US" sz="2000" dirty="0">
                <a:latin typeface="+mn-lt"/>
              </a:rPr>
              <a:t> are considered three different string literals </a:t>
            </a:r>
          </a:p>
          <a:p>
            <a:pPr lvl="1" eaLnBrk="1" hangingPunct="1"/>
            <a:r>
              <a:rPr lang="en-US" altLang="en-US" sz="2000" dirty="0">
                <a:latin typeface="+mn-lt"/>
              </a:rPr>
              <a:t>The following three SQL statements will generate three different results:</a:t>
            </a:r>
          </a:p>
        </p:txBody>
      </p:sp>
      <p:pic>
        <p:nvPicPr>
          <p:cNvPr id="5" name="Picture 4" descr="The code has 3 lines, as follows. Line 1. Select asterisk from product where description = quote Denim Jeans quote. Line 2. Select asterisk from product where description = quote denim jeans quote. Line 3. Select asterisk from product where description = quote Denim jeans quot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6247" y="3845882"/>
            <a:ext cx="6141949" cy="778556"/>
          </a:xfrm>
          <a:prstGeom prst="rect">
            <a:avLst/>
          </a:prstGeom>
        </p:spPr>
      </p:pic>
      <p:sp>
        <p:nvSpPr>
          <p:cNvPr id="4" name="Text Placeholder 3"/>
          <p:cNvSpPr>
            <a:spLocks noGrp="1"/>
          </p:cNvSpPr>
          <p:nvPr>
            <p:ph type="body" idx="2"/>
          </p:nvPr>
        </p:nvSpPr>
        <p:spPr>
          <a:xfrm>
            <a:off x="532614" y="4812650"/>
            <a:ext cx="8229600" cy="789706"/>
          </a:xfrm>
        </p:spPr>
        <p:txBody>
          <a:bodyPr/>
          <a:lstStyle/>
          <a:p>
            <a:r>
              <a:rPr lang="en-US" altLang="en-US" sz="2000" dirty="0">
                <a:latin typeface="+mn-lt"/>
              </a:rPr>
              <a:t>You can use the </a:t>
            </a:r>
            <a:r>
              <a:rPr lang="en-US" altLang="en-US" sz="2000" dirty="0">
                <a:latin typeface="Courier New" panose="02070309020205020404" pitchFamily="49" charset="0"/>
                <a:cs typeface="Courier New" panose="02070309020205020404" pitchFamily="49" charset="0"/>
              </a:rPr>
              <a:t>Lower()</a:t>
            </a:r>
            <a:r>
              <a:rPr lang="en-US" altLang="en-US" sz="2000" dirty="0">
                <a:latin typeface="+mn-lt"/>
              </a:rPr>
              <a:t> or </a:t>
            </a:r>
            <a:r>
              <a:rPr lang="en-US" altLang="en-US" sz="2000" dirty="0">
                <a:latin typeface="Courier New" panose="02070309020205020404" pitchFamily="49" charset="0"/>
                <a:cs typeface="Courier New" panose="02070309020205020404" pitchFamily="49" charset="0"/>
              </a:rPr>
              <a:t>Upper()</a:t>
            </a:r>
            <a:r>
              <a:rPr lang="en-US" altLang="en-US" sz="2000" dirty="0">
                <a:latin typeface="+mn-lt"/>
              </a:rPr>
              <a:t> string functions before performing the comparison</a:t>
            </a:r>
          </a:p>
        </p:txBody>
      </p:sp>
      <p:pic>
        <p:nvPicPr>
          <p:cNvPr id="6" name="Picture 5" descr="The code has 2 lines, as follows. Line 1. Select asterisk from product where lower left parenthesis description right parenthesis = quote denim jeans quote. Line 2. Select asterisk from product where upper left parenthesis description right parenthesis = quote DENIM JEANS quot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7530" y="5680353"/>
            <a:ext cx="6203013" cy="430763"/>
          </a:xfrm>
          <a:prstGeom prst="rect">
            <a:avLst/>
          </a:prstGeom>
        </p:spPr>
      </p:pic>
    </p:spTree>
    <p:extLst>
      <p:ext uri="{BB962C8B-B14F-4D97-AF65-F5344CB8AC3E}">
        <p14:creationId xmlns:p14="http://schemas.microsoft.com/office/powerpoint/2010/main" val="1212856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solidFill>
                  <a:schemeClr val="tx2"/>
                </a:solidFill>
                <a:latin typeface="Times New Roman" panose="02020603050405020304" pitchFamily="18" charset="0"/>
                <a:cs typeface="Times New Roman" panose="02020603050405020304" pitchFamily="18" charset="0"/>
              </a:rPr>
              <a:t>Using the </a:t>
            </a:r>
            <a:r>
              <a:rPr lang="en-US" altLang="en-US" dirty="0">
                <a:solidFill>
                  <a:schemeClr val="tx2"/>
                </a:solidFill>
                <a:latin typeface="Courier New" panose="02070309020205020404" pitchFamily="49" charset="0"/>
                <a:cs typeface="Courier New" panose="02070309020205020404" pitchFamily="49" charset="0"/>
              </a:rPr>
              <a:t>LIKE</a:t>
            </a:r>
            <a:r>
              <a:rPr lang="en-US" altLang="en-US" dirty="0">
                <a:solidFill>
                  <a:schemeClr val="tx2"/>
                </a:solidFill>
                <a:latin typeface="Times New Roman" panose="02020603050405020304" pitchFamily="18" charset="0"/>
                <a:cs typeface="Times New Roman" panose="02020603050405020304" pitchFamily="18" charset="0"/>
              </a:rPr>
              <a:t> Operator</a:t>
            </a:r>
            <a:endParaRPr lang="en-IN" dirty="0">
              <a:solidFill>
                <a:schemeClr val="tx2"/>
              </a:solidFill>
              <a:latin typeface="Times New Roman" panose="02020603050405020304" pitchFamily="18" charset="0"/>
              <a:cs typeface="Times New Roman" panose="02020603050405020304" pitchFamily="18" charset="0"/>
            </a:endParaRPr>
          </a:p>
        </p:txBody>
      </p:sp>
      <p:sp>
        <p:nvSpPr>
          <p:cNvPr id="3" name="Text Placeholder 2"/>
          <p:cNvSpPr>
            <a:spLocks noGrp="1"/>
          </p:cNvSpPr>
          <p:nvPr>
            <p:ph type="body" idx="1"/>
          </p:nvPr>
        </p:nvSpPr>
        <p:spPr>
          <a:xfrm>
            <a:off x="457200" y="1585431"/>
            <a:ext cx="8326582" cy="1725611"/>
          </a:xfrm>
        </p:spPr>
        <p:txBody>
          <a:bodyPr/>
          <a:lstStyle/>
          <a:p>
            <a:pPr eaLnBrk="1" hangingPunct="1"/>
            <a:r>
              <a:rPr lang="en-US" altLang="en-US" sz="1800" dirty="0">
                <a:latin typeface="+mn-lt"/>
              </a:rPr>
              <a:t>The </a:t>
            </a:r>
            <a:r>
              <a:rPr lang="en-US" altLang="en-US" sz="1800" dirty="0">
                <a:latin typeface="Courier New" panose="02070309020205020404" pitchFamily="49" charset="0"/>
                <a:cs typeface="Courier New" panose="02070309020205020404" pitchFamily="49" charset="0"/>
              </a:rPr>
              <a:t>LIKE</a:t>
            </a:r>
            <a:r>
              <a:rPr lang="en-US" altLang="en-US" sz="1800" dirty="0">
                <a:latin typeface="+mn-lt"/>
              </a:rPr>
              <a:t> operator allows you to do a search based on a pattern rather than specifying exactly what is desired</a:t>
            </a:r>
          </a:p>
          <a:p>
            <a:pPr lvl="1" eaLnBrk="1" hangingPunct="1"/>
            <a:r>
              <a:rPr lang="en-US" altLang="en-US" sz="1800" dirty="0">
                <a:latin typeface="Courier New" panose="02070309020205020404" pitchFamily="49" charset="0"/>
                <a:cs typeface="Courier New" panose="02070309020205020404" pitchFamily="49" charset="0"/>
              </a:rPr>
              <a:t>'Oxford Cloth Shirt'</a:t>
            </a:r>
            <a:r>
              <a:rPr lang="en-US" altLang="en-US" sz="1800" dirty="0">
                <a:latin typeface="+mn-lt"/>
              </a:rPr>
              <a:t> and </a:t>
            </a:r>
            <a:r>
              <a:rPr lang="en-US" altLang="en-US" sz="1800" dirty="0">
                <a:latin typeface="Courier New" panose="02070309020205020404" pitchFamily="49" charset="0"/>
                <a:cs typeface="Courier New" panose="02070309020205020404" pitchFamily="49" charset="0"/>
              </a:rPr>
              <a:t>'Poplin Shirt'</a:t>
            </a:r>
            <a:r>
              <a:rPr lang="en-US" altLang="en-US" sz="1800" dirty="0">
                <a:latin typeface="+mn-lt"/>
              </a:rPr>
              <a:t> both contains the string </a:t>
            </a:r>
            <a:r>
              <a:rPr lang="en-US" altLang="en-US" sz="1800" dirty="0">
                <a:latin typeface="Courier New" panose="02070309020205020404" pitchFamily="49" charset="0"/>
                <a:cs typeface="Courier New" panose="02070309020205020404" pitchFamily="49" charset="0"/>
              </a:rPr>
              <a:t>'Shirt'</a:t>
            </a:r>
          </a:p>
          <a:p>
            <a:pPr lvl="1" eaLnBrk="1" hangingPunct="1"/>
            <a:r>
              <a:rPr lang="en-US" altLang="en-US" sz="1800" dirty="0">
                <a:latin typeface="+mn-lt"/>
              </a:rPr>
              <a:t>Use the string </a:t>
            </a:r>
            <a:r>
              <a:rPr lang="en-US" altLang="en-US" sz="1800" dirty="0">
                <a:latin typeface="Courier New" panose="02070309020205020404" pitchFamily="49" charset="0"/>
                <a:cs typeface="Courier New" panose="02070309020205020404" pitchFamily="49" charset="0"/>
              </a:rPr>
              <a:t>'Shirt'</a:t>
            </a:r>
            <a:r>
              <a:rPr lang="en-US" altLang="en-US" sz="1800" dirty="0">
                <a:latin typeface="+mn-lt"/>
              </a:rPr>
              <a:t> as the pattern with the wildcard character </a:t>
            </a:r>
            <a:r>
              <a:rPr lang="en-US" altLang="en-US" sz="1800" dirty="0">
                <a:latin typeface="Courier New" panose="02070309020205020404" pitchFamily="49" charset="0"/>
                <a:cs typeface="Courier New" panose="02070309020205020404" pitchFamily="49" charset="0"/>
              </a:rPr>
              <a:t>%</a:t>
            </a:r>
          </a:p>
          <a:p>
            <a:pPr lvl="1" eaLnBrk="1" hangingPunct="1"/>
            <a:r>
              <a:rPr lang="en-US" altLang="en-US" sz="1800" dirty="0">
                <a:latin typeface="Courier New" panose="02070309020205020404" pitchFamily="49" charset="0"/>
                <a:cs typeface="Courier New" panose="02070309020205020404" pitchFamily="49" charset="0"/>
              </a:rPr>
              <a:t>%</a:t>
            </a:r>
            <a:r>
              <a:rPr lang="en-US" altLang="en-US" sz="1800" dirty="0">
                <a:latin typeface="+mn-lt"/>
              </a:rPr>
              <a:t> represents any sequence of zero or more characters</a:t>
            </a:r>
          </a:p>
        </p:txBody>
      </p:sp>
      <p:pic>
        <p:nvPicPr>
          <p:cNvPr id="5" name="Picture 4" descr="The code has 3 lines, as follows. Line 1. Select asterisk from product where description like quote percent shirt percent quote. Line 2. Select asterisk from product where description like quote chino percent quote. Line 3. Select asterisk from product where description like quote percent jeans quot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3971" y="3706371"/>
            <a:ext cx="6306355" cy="796831"/>
          </a:xfrm>
          <a:prstGeom prst="rect">
            <a:avLst/>
          </a:prstGeom>
        </p:spPr>
      </p:pic>
      <p:sp>
        <p:nvSpPr>
          <p:cNvPr id="4" name="Text Placeholder 3"/>
          <p:cNvSpPr>
            <a:spLocks noGrp="1"/>
          </p:cNvSpPr>
          <p:nvPr>
            <p:ph type="body" idx="2"/>
          </p:nvPr>
        </p:nvSpPr>
        <p:spPr>
          <a:xfrm>
            <a:off x="471340" y="4653435"/>
            <a:ext cx="8229600" cy="1108361"/>
          </a:xfrm>
        </p:spPr>
        <p:txBody>
          <a:bodyPr/>
          <a:lstStyle/>
          <a:p>
            <a:pPr marL="256032" lvl="1" indent="-256032">
              <a:spcBef>
                <a:spcPts val="1500"/>
              </a:spcBef>
              <a:buFont typeface="Arial"/>
              <a:buChar char="•"/>
            </a:pPr>
            <a:r>
              <a:rPr lang="en-US" altLang="en-US" sz="1800" dirty="0">
                <a:latin typeface="+mn-lt"/>
              </a:rPr>
              <a:t>The underscore (</a:t>
            </a:r>
            <a:r>
              <a:rPr lang="en-US" altLang="en-US" sz="1800" dirty="0">
                <a:latin typeface="Courier New" panose="02070309020205020404" pitchFamily="49" charset="0"/>
                <a:cs typeface="Courier New" panose="02070309020205020404" pitchFamily="49" charset="0"/>
              </a:rPr>
              <a:t>_</a:t>
            </a:r>
            <a:r>
              <a:rPr lang="en-US" altLang="en-US" sz="1800" dirty="0">
                <a:latin typeface="+mn-lt"/>
              </a:rPr>
              <a:t>) wildcard character represents a single character. To search for all rows in which </a:t>
            </a:r>
            <a:r>
              <a:rPr lang="en-US" altLang="en-US" sz="1800" dirty="0">
                <a:latin typeface="Courier New" panose="02070309020205020404" pitchFamily="49" charset="0"/>
                <a:cs typeface="Courier New" panose="02070309020205020404" pitchFamily="49" charset="0"/>
              </a:rPr>
              <a:t>Product_Number</a:t>
            </a:r>
            <a:r>
              <a:rPr lang="en-US" altLang="en-US" sz="1800" dirty="0">
                <a:latin typeface="+mn-lt"/>
              </a:rPr>
              <a:t> begins with </a:t>
            </a:r>
            <a:r>
              <a:rPr lang="en-US" altLang="en-US" sz="1800" dirty="0">
                <a:latin typeface="Courier New" panose="02070309020205020404" pitchFamily="49" charset="0"/>
                <a:cs typeface="Courier New" panose="02070309020205020404" pitchFamily="49" charset="0"/>
              </a:rPr>
              <a:t>'2'</a:t>
            </a:r>
            <a:r>
              <a:rPr lang="en-US" altLang="en-US" sz="1800" dirty="0">
                <a:latin typeface="+mn-lt"/>
              </a:rPr>
              <a:t>, followed by any one character, followed by </a:t>
            </a:r>
            <a:r>
              <a:rPr lang="en-US" altLang="en-US" sz="1800" dirty="0">
                <a:latin typeface="Courier New" panose="02070309020205020404" pitchFamily="49" charset="0"/>
                <a:cs typeface="Courier New" panose="02070309020205020404" pitchFamily="49" charset="0"/>
              </a:rPr>
              <a:t>'-0'</a:t>
            </a:r>
            <a:r>
              <a:rPr lang="en-US" altLang="en-US" sz="1800" dirty="0">
                <a:latin typeface="+mn-lt"/>
              </a:rPr>
              <a:t>, followed by any one character, use:</a:t>
            </a:r>
          </a:p>
        </p:txBody>
      </p:sp>
      <p:pic>
        <p:nvPicPr>
          <p:cNvPr id="7" name="Picture 6" descr="A line of code, as follows. Select asterisk from product where product underscore number like quote 2 underscore dash 0 underscore quot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6029" y="5838949"/>
            <a:ext cx="6891942" cy="194139"/>
          </a:xfrm>
          <a:prstGeom prst="rect">
            <a:avLst/>
          </a:prstGeom>
        </p:spPr>
      </p:pic>
    </p:spTree>
    <p:extLst>
      <p:ext uri="{BB962C8B-B14F-4D97-AF65-F5344CB8AC3E}">
        <p14:creationId xmlns:p14="http://schemas.microsoft.com/office/powerpoint/2010/main" val="27022463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Using Logical Operators</a:t>
            </a:r>
          </a:p>
        </p:txBody>
      </p:sp>
      <p:sp>
        <p:nvSpPr>
          <p:cNvPr id="3" name="Content Placeholder 2"/>
          <p:cNvSpPr>
            <a:spLocks noGrp="1"/>
          </p:cNvSpPr>
          <p:nvPr>
            <p:ph idx="1"/>
          </p:nvPr>
        </p:nvSpPr>
        <p:spPr>
          <a:xfrm>
            <a:off x="457200" y="1600199"/>
            <a:ext cx="8229600" cy="1486803"/>
          </a:xfrm>
        </p:spPr>
        <p:txBody>
          <a:bodyPr/>
          <a:lstStyle/>
          <a:p>
            <a:pPr eaLnBrk="1" hangingPunct="1"/>
            <a:r>
              <a:rPr lang="en-US" altLang="en-US" sz="2000" dirty="0">
                <a:latin typeface="+mn-lt"/>
              </a:rPr>
              <a:t>You can use the </a:t>
            </a:r>
            <a:r>
              <a:rPr lang="en-US" altLang="en-US" sz="2000" dirty="0">
                <a:latin typeface="Courier New" panose="02070309020205020404" pitchFamily="49" charset="0"/>
                <a:cs typeface="Courier New" panose="02070309020205020404" pitchFamily="49" charset="0"/>
              </a:rPr>
              <a:t>AND</a:t>
            </a:r>
            <a:r>
              <a:rPr lang="en-US" altLang="en-US" sz="2000" dirty="0">
                <a:latin typeface="+mn-lt"/>
              </a:rPr>
              <a:t>, </a:t>
            </a:r>
            <a:r>
              <a:rPr lang="en-US" altLang="en-US" sz="2000" dirty="0">
                <a:latin typeface="Courier New" panose="02070309020205020404" pitchFamily="49" charset="0"/>
                <a:cs typeface="Courier New" panose="02070309020205020404" pitchFamily="49" charset="0"/>
              </a:rPr>
              <a:t>OR</a:t>
            </a:r>
            <a:r>
              <a:rPr lang="en-US" altLang="en-US" sz="2000" dirty="0">
                <a:latin typeface="+mn-lt"/>
              </a:rPr>
              <a:t>, and </a:t>
            </a:r>
            <a:r>
              <a:rPr lang="en-US" altLang="en-US" sz="2000" dirty="0">
                <a:latin typeface="Courier New" panose="02070309020205020404" pitchFamily="49" charset="0"/>
                <a:cs typeface="Courier New" panose="02070309020205020404" pitchFamily="49" charset="0"/>
              </a:rPr>
              <a:t>NOT</a:t>
            </a:r>
            <a:r>
              <a:rPr lang="en-US" altLang="en-US" sz="2000" dirty="0">
                <a:latin typeface="+mn-lt"/>
              </a:rPr>
              <a:t> logical operators to specify multiple search criteria in a </a:t>
            </a:r>
            <a:r>
              <a:rPr lang="en-US" altLang="en-US" sz="2000" dirty="0">
                <a:latin typeface="Courier New" panose="02070309020205020404" pitchFamily="49" charset="0"/>
                <a:cs typeface="Courier New" panose="02070309020205020404" pitchFamily="49" charset="0"/>
              </a:rPr>
              <a:t>WHERE</a:t>
            </a:r>
            <a:r>
              <a:rPr lang="en-US" altLang="en-US" sz="2000" dirty="0">
                <a:latin typeface="+mn-lt"/>
              </a:rPr>
              <a:t> clause</a:t>
            </a:r>
          </a:p>
          <a:p>
            <a:pPr lvl="1" indent="-284400" eaLnBrk="1" hangingPunct="1"/>
            <a:r>
              <a:rPr lang="en-US" altLang="en-US" sz="2000" dirty="0">
                <a:latin typeface="+mn-lt"/>
              </a:rPr>
              <a:t>The </a:t>
            </a:r>
            <a:r>
              <a:rPr lang="en-US" altLang="en-US" sz="2000" b="1" dirty="0">
                <a:latin typeface="Courier New" panose="02070309020205020404" pitchFamily="49" charset="0"/>
                <a:cs typeface="Courier New" panose="02070309020205020404" pitchFamily="49" charset="0"/>
              </a:rPr>
              <a:t>AND</a:t>
            </a:r>
            <a:r>
              <a:rPr lang="en-US" altLang="en-US" sz="2000" dirty="0">
                <a:latin typeface="+mn-lt"/>
              </a:rPr>
              <a:t> operator requires both search criteria be </a:t>
            </a:r>
            <a:r>
              <a:rPr lang="en-US" altLang="en-US" sz="2000" dirty="0">
                <a:latin typeface="Courier New" panose="02070309020205020404" pitchFamily="49" charset="0"/>
                <a:cs typeface="Courier New" panose="02070309020205020404" pitchFamily="49" charset="0"/>
              </a:rPr>
              <a:t>true</a:t>
            </a:r>
            <a:r>
              <a:rPr lang="en-US" altLang="en-US" sz="2000" dirty="0">
                <a:latin typeface="+mn-lt"/>
              </a:rPr>
              <a:t> for a row to be qualified as a match.</a:t>
            </a:r>
          </a:p>
        </p:txBody>
      </p:sp>
      <p:pic>
        <p:nvPicPr>
          <p:cNvPr id="6" name="Picture 5" descr="A line of code, as follows. Select asterisk from product where price is more than 20 dot 00 and price is less than 30 dot 0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6045" y="3145499"/>
            <a:ext cx="6401989" cy="136659"/>
          </a:xfrm>
          <a:prstGeom prst="rect">
            <a:avLst/>
          </a:prstGeom>
        </p:spPr>
      </p:pic>
      <p:sp>
        <p:nvSpPr>
          <p:cNvPr id="4" name="Content Placeholder 3"/>
          <p:cNvSpPr>
            <a:spLocks noGrp="1"/>
          </p:cNvSpPr>
          <p:nvPr>
            <p:ph idx="13"/>
          </p:nvPr>
        </p:nvSpPr>
        <p:spPr>
          <a:xfrm>
            <a:off x="473720" y="3499819"/>
            <a:ext cx="8229600" cy="800355"/>
          </a:xfrm>
        </p:spPr>
        <p:txBody>
          <a:bodyPr/>
          <a:lstStyle/>
          <a:p>
            <a:pPr lvl="1" indent="-284400" eaLnBrk="1" hangingPunct="1"/>
            <a:r>
              <a:rPr lang="en-US" altLang="en-US" sz="2000" dirty="0">
                <a:latin typeface="+mn-lt"/>
              </a:rPr>
              <a:t>The</a:t>
            </a:r>
            <a:r>
              <a:rPr lang="en-US" altLang="en-US" sz="2000" b="1" dirty="0">
                <a:latin typeface="+mn-lt"/>
              </a:rPr>
              <a:t> </a:t>
            </a:r>
            <a:r>
              <a:rPr lang="en-US" altLang="en-US" sz="2000" b="1" dirty="0">
                <a:latin typeface="Courier New" panose="02070309020205020404" pitchFamily="49" charset="0"/>
                <a:cs typeface="Courier New" panose="02070309020205020404" pitchFamily="49" charset="0"/>
              </a:rPr>
              <a:t>OR</a:t>
            </a:r>
            <a:r>
              <a:rPr lang="en-US" altLang="en-US" sz="2000" b="1" dirty="0">
                <a:latin typeface="+mn-lt"/>
              </a:rPr>
              <a:t> </a:t>
            </a:r>
            <a:r>
              <a:rPr lang="en-US" altLang="en-US" sz="2000" dirty="0">
                <a:latin typeface="+mn-lt"/>
              </a:rPr>
              <a:t>operator requires that either of the search criteria be </a:t>
            </a:r>
            <a:r>
              <a:rPr lang="en-US" altLang="en-US" sz="2000" dirty="0">
                <a:latin typeface="Courier New" panose="02070309020205020404" pitchFamily="49" charset="0"/>
                <a:cs typeface="Courier New" panose="02070309020205020404" pitchFamily="49" charset="0"/>
              </a:rPr>
              <a:t>true</a:t>
            </a:r>
            <a:r>
              <a:rPr lang="en-US" altLang="en-US" sz="2000" dirty="0">
                <a:latin typeface="+mn-lt"/>
              </a:rPr>
              <a:t> for a row to be qualified as a match</a:t>
            </a:r>
          </a:p>
        </p:txBody>
      </p:sp>
      <p:pic>
        <p:nvPicPr>
          <p:cNvPr id="7" name="Picture 6" descr="A line of code, as follows. Select asterisk from product where price is more than 20 dot 00 or product underscore number like quote 10 dash percent quot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6045" y="4454981"/>
            <a:ext cx="7493915" cy="174516"/>
          </a:xfrm>
          <a:prstGeom prst="rect">
            <a:avLst/>
          </a:prstGeom>
        </p:spPr>
      </p:pic>
      <p:sp>
        <p:nvSpPr>
          <p:cNvPr id="5" name="Content Placeholder 4"/>
          <p:cNvSpPr>
            <a:spLocks noGrp="1"/>
          </p:cNvSpPr>
          <p:nvPr>
            <p:ph idx="14"/>
          </p:nvPr>
        </p:nvSpPr>
        <p:spPr>
          <a:xfrm>
            <a:off x="473720" y="4826972"/>
            <a:ext cx="8229600" cy="447199"/>
          </a:xfrm>
        </p:spPr>
        <p:txBody>
          <a:bodyPr/>
          <a:lstStyle/>
          <a:p>
            <a:pPr lvl="1" indent="-284400" eaLnBrk="1" hangingPunct="1"/>
            <a:r>
              <a:rPr lang="en-US" altLang="en-US" sz="2000" dirty="0">
                <a:latin typeface="+mn-lt"/>
              </a:rPr>
              <a:t>The </a:t>
            </a:r>
            <a:r>
              <a:rPr lang="en-US" altLang="en-US" sz="2000" b="1" dirty="0">
                <a:latin typeface="Courier New" panose="02070309020205020404" pitchFamily="49" charset="0"/>
                <a:cs typeface="Courier New" panose="02070309020205020404" pitchFamily="49" charset="0"/>
              </a:rPr>
              <a:t>NOT</a:t>
            </a:r>
            <a:r>
              <a:rPr lang="en-US" altLang="en-US" sz="2000" dirty="0">
                <a:latin typeface="+mn-lt"/>
              </a:rPr>
              <a:t> operator is used to disqualify a search criteria</a:t>
            </a:r>
          </a:p>
        </p:txBody>
      </p:sp>
      <p:pic>
        <p:nvPicPr>
          <p:cNvPr id="8" name="Picture 7" descr="A line of code, as follows. Select asterisk from product where description not like quote percent shirt percent quote."/>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6045" y="5470686"/>
            <a:ext cx="6741408" cy="190042"/>
          </a:xfrm>
          <a:prstGeom prst="rect">
            <a:avLst/>
          </a:prstGeom>
        </p:spPr>
      </p:pic>
    </p:spTree>
    <p:extLst>
      <p:ext uri="{BB962C8B-B14F-4D97-AF65-F5344CB8AC3E}">
        <p14:creationId xmlns:p14="http://schemas.microsoft.com/office/powerpoint/2010/main" val="21675540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Sorting the Results of a Select Query</a:t>
            </a:r>
          </a:p>
        </p:txBody>
      </p:sp>
      <p:sp>
        <p:nvSpPr>
          <p:cNvPr id="3" name="Text Placeholder 2"/>
          <p:cNvSpPr>
            <a:spLocks noGrp="1"/>
          </p:cNvSpPr>
          <p:nvPr>
            <p:ph type="body" idx="1"/>
          </p:nvPr>
        </p:nvSpPr>
        <p:spPr>
          <a:xfrm>
            <a:off x="457200" y="1600201"/>
            <a:ext cx="8229600" cy="810490"/>
          </a:xfrm>
        </p:spPr>
        <p:txBody>
          <a:bodyPr/>
          <a:lstStyle/>
          <a:p>
            <a:r>
              <a:rPr lang="en-US" altLang="en-US" sz="2400" dirty="0">
                <a:latin typeface="+mn-lt"/>
              </a:rPr>
              <a:t>To sort the results of a </a:t>
            </a:r>
            <a:r>
              <a:rPr lang="en-US" altLang="en-US" sz="2400" dirty="0">
                <a:latin typeface="Courier New" panose="02070309020205020404" pitchFamily="49" charset="0"/>
                <a:cs typeface="Courier New" panose="02070309020205020404" pitchFamily="49" charset="0"/>
              </a:rPr>
              <a:t>SELECT</a:t>
            </a:r>
            <a:r>
              <a:rPr lang="en-US" altLang="en-US" sz="2400" dirty="0">
                <a:latin typeface="+mn-lt"/>
              </a:rPr>
              <a:t> query, use the </a:t>
            </a:r>
            <a:r>
              <a:rPr lang="en-US" altLang="en-US" sz="2400" b="1" dirty="0">
                <a:latin typeface="Courier New" panose="02070309020205020404" pitchFamily="49" charset="0"/>
                <a:cs typeface="Courier New" panose="02070309020205020404" pitchFamily="49" charset="0"/>
              </a:rPr>
              <a:t>ORDER BY</a:t>
            </a:r>
            <a:r>
              <a:rPr lang="en-US" altLang="en-US" sz="2400" dirty="0">
                <a:latin typeface="Courier New" panose="02070309020205020404" pitchFamily="49" charset="0"/>
                <a:cs typeface="Courier New" panose="02070309020205020404" pitchFamily="49" charset="0"/>
              </a:rPr>
              <a:t> </a:t>
            </a:r>
            <a:r>
              <a:rPr lang="en-US" altLang="en-US" sz="2400" dirty="0">
                <a:latin typeface="+mn-lt"/>
              </a:rPr>
              <a:t>clause</a:t>
            </a:r>
          </a:p>
        </p:txBody>
      </p:sp>
      <p:pic>
        <p:nvPicPr>
          <p:cNvPr id="5" name="Picture 4" descr="The code has 2 lines, as follows. Line 1. Select asterisk from product order by price. Line 2. Select asterisk from product where price is more than 20 dot 00 order by pric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8581" y="2654346"/>
            <a:ext cx="7286838" cy="513316"/>
          </a:xfrm>
          <a:prstGeom prst="rect">
            <a:avLst/>
          </a:prstGeom>
        </p:spPr>
      </p:pic>
      <p:sp>
        <p:nvSpPr>
          <p:cNvPr id="4" name="Text Placeholder 3"/>
          <p:cNvSpPr>
            <a:spLocks noGrp="1"/>
          </p:cNvSpPr>
          <p:nvPr>
            <p:ph type="body" idx="2"/>
          </p:nvPr>
        </p:nvSpPr>
        <p:spPr>
          <a:xfrm>
            <a:off x="509047" y="3411317"/>
            <a:ext cx="8229600" cy="983673"/>
          </a:xfrm>
        </p:spPr>
        <p:txBody>
          <a:bodyPr/>
          <a:lstStyle/>
          <a:p>
            <a:pPr lvl="1" eaLnBrk="1" hangingPunct="1"/>
            <a:r>
              <a:rPr lang="en-US" altLang="en-US" sz="2400" dirty="0">
                <a:latin typeface="+mn-lt"/>
              </a:rPr>
              <a:t>The results will be sorted in ascending order</a:t>
            </a:r>
          </a:p>
          <a:p>
            <a:pPr lvl="1" eaLnBrk="1" hangingPunct="1"/>
            <a:r>
              <a:rPr lang="en-US" altLang="en-US" sz="2400" dirty="0">
                <a:latin typeface="+mn-lt"/>
              </a:rPr>
              <a:t>To sort in descending order, use the </a:t>
            </a:r>
            <a:r>
              <a:rPr lang="en-US" altLang="en-US" sz="2400" b="1" dirty="0">
                <a:latin typeface="Courier New" panose="02070309020205020404" pitchFamily="49" charset="0"/>
                <a:cs typeface="Courier New" panose="02070309020205020404" pitchFamily="49" charset="0"/>
              </a:rPr>
              <a:t>Desc</a:t>
            </a:r>
            <a:r>
              <a:rPr lang="en-US" altLang="en-US" sz="2400" dirty="0">
                <a:latin typeface="+mn-lt"/>
              </a:rPr>
              <a:t> operator</a:t>
            </a:r>
          </a:p>
        </p:txBody>
      </p:sp>
      <p:pic>
        <p:nvPicPr>
          <p:cNvPr id="6" name="Picture 5" descr="The code has 2 lines, as follows. Line 1. Select asterisk from product order by price d e s c. Line 2. Select asterisk from product where price is more than 20 dot 00 order by price d e s c."/>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8581" y="4638645"/>
            <a:ext cx="7945219" cy="513316"/>
          </a:xfrm>
          <a:prstGeom prst="rect">
            <a:avLst/>
          </a:prstGeom>
        </p:spPr>
      </p:pic>
    </p:spTree>
    <p:extLst>
      <p:ext uri="{BB962C8B-B14F-4D97-AF65-F5344CB8AC3E}">
        <p14:creationId xmlns:p14="http://schemas.microsoft.com/office/powerpoint/2010/main" val="6042673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solidFill>
                  <a:schemeClr val="tx2"/>
                </a:solidFill>
                <a:latin typeface="Times New Roman" panose="02020603050405020304" pitchFamily="18" charset="0"/>
                <a:cs typeface="Times New Roman" panose="02020603050405020304" pitchFamily="18" charset="0"/>
              </a:rPr>
              <a:t>Table Adapter Queries</a:t>
            </a:r>
            <a:r>
              <a:rPr lang="en-US" altLang="en-US" sz="2000" b="0" dirty="0">
                <a:solidFill>
                  <a:schemeClr val="tx2"/>
                </a:solidFill>
                <a:latin typeface="Times New Roman" panose="02020603050405020304" pitchFamily="18" charset="0"/>
                <a:cs typeface="Times New Roman" panose="02020603050405020304" pitchFamily="18" charset="0"/>
              </a:rPr>
              <a:t> (1 of 2)</a:t>
            </a:r>
            <a:endParaRPr lang="en-IN" sz="2000" b="0" dirty="0">
              <a:solidFill>
                <a:schemeClr val="tx2"/>
              </a:solidFill>
              <a:latin typeface="Times New Roman" panose="02020603050405020304" pitchFamily="18" charset="0"/>
              <a:cs typeface="Times New Roman" panose="02020603050405020304" pitchFamily="18" charset="0"/>
            </a:endParaRPr>
          </a:p>
        </p:txBody>
      </p:sp>
      <p:sp>
        <p:nvSpPr>
          <p:cNvPr id="3" name="Text Placeholder 2"/>
          <p:cNvSpPr>
            <a:spLocks noGrp="1"/>
          </p:cNvSpPr>
          <p:nvPr>
            <p:ph type="body" idx="1"/>
          </p:nvPr>
        </p:nvSpPr>
        <p:spPr>
          <a:xfrm>
            <a:off x="457200" y="1600201"/>
            <a:ext cx="8229600" cy="1664208"/>
          </a:xfrm>
        </p:spPr>
        <p:txBody>
          <a:bodyPr/>
          <a:lstStyle/>
          <a:p>
            <a:pPr eaLnBrk="1" hangingPunct="1"/>
            <a:r>
              <a:rPr lang="en-US" altLang="en-US" sz="1800" dirty="0">
                <a:latin typeface="+mn-lt"/>
              </a:rPr>
              <a:t>A </a:t>
            </a:r>
            <a:r>
              <a:rPr lang="en-US" altLang="en-US" sz="1800" b="1" dirty="0">
                <a:latin typeface="+mn-lt"/>
              </a:rPr>
              <a:t>table adapter query </a:t>
            </a:r>
            <a:r>
              <a:rPr lang="en-US" altLang="en-US" sz="1800" dirty="0">
                <a:latin typeface="+mn-lt"/>
              </a:rPr>
              <a:t>is a </a:t>
            </a:r>
            <a:r>
              <a:rPr lang="en-US" altLang="zh-TW" sz="1800" dirty="0">
                <a:latin typeface="+mn-lt"/>
                <a:ea typeface="新細明體" charset="-120"/>
              </a:rPr>
              <a:t>S</a:t>
            </a:r>
            <a:r>
              <a:rPr lang="en-US" altLang="zh-TW" sz="100" dirty="0">
                <a:latin typeface="+mn-lt"/>
                <a:ea typeface="新細明體" charset="-120"/>
              </a:rPr>
              <a:t> </a:t>
            </a:r>
            <a:r>
              <a:rPr lang="en-US" altLang="zh-TW" sz="1800" dirty="0">
                <a:latin typeface="+mn-lt"/>
                <a:ea typeface="新細明體" charset="-120"/>
              </a:rPr>
              <a:t>Q</a:t>
            </a:r>
            <a:r>
              <a:rPr lang="en-US" altLang="zh-TW" sz="100" dirty="0">
                <a:latin typeface="+mn-lt"/>
                <a:ea typeface="新細明體" charset="-120"/>
              </a:rPr>
              <a:t> </a:t>
            </a:r>
            <a:r>
              <a:rPr lang="en-US" altLang="zh-TW" sz="1800" dirty="0">
                <a:latin typeface="+mn-lt"/>
                <a:ea typeface="新細明體" charset="-120"/>
              </a:rPr>
              <a:t>L statement that is stored in a table adapter and can be executed simply by calling a method</a:t>
            </a:r>
          </a:p>
          <a:p>
            <a:pPr eaLnBrk="1" hangingPunct="1"/>
            <a:r>
              <a:rPr lang="en-US" altLang="en-US" sz="1800" dirty="0">
                <a:latin typeface="+mn-lt"/>
              </a:rPr>
              <a:t>When you place a data-bound control, such as DataGridView, on a form, a </a:t>
            </a:r>
            <a:r>
              <a:rPr lang="en-US" altLang="en-US" sz="1800" b="1" dirty="0">
                <a:latin typeface="+mn-lt"/>
              </a:rPr>
              <a:t>Load</a:t>
            </a:r>
            <a:r>
              <a:rPr lang="en-US" altLang="en-US" sz="1800" dirty="0">
                <a:latin typeface="+mn-lt"/>
              </a:rPr>
              <a:t> event handler that calls the table adapter's </a:t>
            </a:r>
            <a:r>
              <a:rPr lang="en-US" altLang="en-US" sz="1800" b="1" dirty="0">
                <a:latin typeface="Courier New" panose="02070309020205020404" pitchFamily="49" charset="0"/>
                <a:cs typeface="Courier New" panose="02070309020205020404" pitchFamily="49" charset="0"/>
              </a:rPr>
              <a:t>Fill</a:t>
            </a:r>
            <a:r>
              <a:rPr lang="en-US" altLang="en-US" sz="1800" b="1" dirty="0">
                <a:latin typeface="+mn-lt"/>
              </a:rPr>
              <a:t> </a:t>
            </a:r>
            <a:r>
              <a:rPr lang="en-US" altLang="en-US" sz="1800" dirty="0">
                <a:latin typeface="+mn-lt"/>
              </a:rPr>
              <a:t>method is automatically created for the form</a:t>
            </a:r>
          </a:p>
        </p:txBody>
      </p:sp>
      <p:pic>
        <p:nvPicPr>
          <p:cNvPr id="7" name="Picture 6" descr="The code has 4 lines, as follows. Line 1. Private void main from underscore load left parenthesis object sender comma event a r g s e right parenthesis. Line 2. left brace. Line 3, indented. this dot product table adapter dot fill left parenthesis this dot product data set dot product right parenthesis semicolon forward slash forward slash call the fill method. Line 4. right brace."/>
          <p:cNvPicPr>
            <a:picLocks noChangeAspect="1"/>
          </p:cNvPicPr>
          <p:nvPr/>
        </p:nvPicPr>
        <p:blipFill rotWithShape="1">
          <a:blip r:embed="rId2"/>
          <a:srcRect l="10524" t="38768" r="9775" b="39806"/>
          <a:stretch/>
        </p:blipFill>
        <p:spPr>
          <a:xfrm>
            <a:off x="956313" y="3424368"/>
            <a:ext cx="7231373" cy="1106545"/>
          </a:xfrm>
          <a:prstGeom prst="rect">
            <a:avLst/>
          </a:prstGeom>
        </p:spPr>
      </p:pic>
      <p:sp>
        <p:nvSpPr>
          <p:cNvPr id="4" name="Text Placeholder 3"/>
          <p:cNvSpPr>
            <a:spLocks noGrp="1"/>
          </p:cNvSpPr>
          <p:nvPr>
            <p:ph type="body" idx="2"/>
          </p:nvPr>
        </p:nvSpPr>
        <p:spPr>
          <a:xfrm>
            <a:off x="457200" y="4690872"/>
            <a:ext cx="8229600" cy="1388503"/>
          </a:xfrm>
        </p:spPr>
        <p:txBody>
          <a:bodyPr/>
          <a:lstStyle/>
          <a:p>
            <a:pPr eaLnBrk="1" hangingPunct="1"/>
            <a:r>
              <a:rPr lang="en-US" altLang="en-US" sz="1800" dirty="0">
                <a:latin typeface="+mn-lt"/>
              </a:rPr>
              <a:t>The above code calls the </a:t>
            </a:r>
            <a:r>
              <a:rPr lang="en-US" altLang="en-US" sz="1800" dirty="0" err="1">
                <a:latin typeface="Courier New" panose="02070309020205020404" pitchFamily="49" charset="0"/>
                <a:cs typeface="Courier New" panose="02070309020205020404" pitchFamily="49" charset="0"/>
              </a:rPr>
              <a:t>productTableAdapter</a:t>
            </a:r>
            <a:r>
              <a:rPr lang="en-US" altLang="en-US" sz="1800" dirty="0" err="1">
                <a:latin typeface="+mn-lt"/>
              </a:rPr>
              <a:t>'s</a:t>
            </a:r>
            <a:r>
              <a:rPr lang="en-US" altLang="en-US" sz="1800" dirty="0">
                <a:latin typeface="+mn-lt"/>
              </a:rPr>
              <a:t> </a:t>
            </a:r>
            <a:r>
              <a:rPr lang="en-US" altLang="en-US" sz="1800" dirty="0">
                <a:latin typeface="Courier New" panose="02070309020205020404" pitchFamily="49" charset="0"/>
                <a:cs typeface="Courier New" panose="02070309020205020404" pitchFamily="49" charset="0"/>
              </a:rPr>
              <a:t>Fill</a:t>
            </a:r>
            <a:r>
              <a:rPr lang="en-US" altLang="en-US" sz="1800" dirty="0">
                <a:latin typeface="+mn-lt"/>
              </a:rPr>
              <a:t> method, passing the dataset's </a:t>
            </a:r>
            <a:r>
              <a:rPr lang="en-US" altLang="en-US" sz="1800" dirty="0">
                <a:latin typeface="Courier New" panose="02070309020205020404" pitchFamily="49" charset="0"/>
                <a:cs typeface="Courier New" panose="02070309020205020404" pitchFamily="49" charset="0"/>
              </a:rPr>
              <a:t>Product</a:t>
            </a:r>
            <a:r>
              <a:rPr lang="en-US" altLang="en-US" sz="1800" dirty="0">
                <a:latin typeface="+mn-lt"/>
              </a:rPr>
              <a:t> table as an argument </a:t>
            </a:r>
          </a:p>
          <a:p>
            <a:pPr eaLnBrk="1" hangingPunct="1"/>
            <a:r>
              <a:rPr lang="en-US" altLang="en-US" sz="1800" dirty="0">
                <a:latin typeface="+mn-lt"/>
              </a:rPr>
              <a:t>The </a:t>
            </a:r>
            <a:r>
              <a:rPr lang="en-US" altLang="en-US" sz="1800" dirty="0">
                <a:latin typeface="Courier New" panose="02070309020205020404" pitchFamily="49" charset="0"/>
                <a:cs typeface="Courier New" panose="02070309020205020404" pitchFamily="49" charset="0"/>
              </a:rPr>
              <a:t>Fill</a:t>
            </a:r>
            <a:r>
              <a:rPr lang="en-US" altLang="en-US" sz="1800" dirty="0">
                <a:latin typeface="+mn-lt"/>
              </a:rPr>
              <a:t> method also fills the dataset table with rows that are returned from a S</a:t>
            </a:r>
            <a:r>
              <a:rPr lang="en-US" altLang="en-US" sz="100" dirty="0">
                <a:latin typeface="+mn-lt"/>
              </a:rPr>
              <a:t> </a:t>
            </a:r>
            <a:r>
              <a:rPr lang="en-US" altLang="en-US" sz="1800" dirty="0">
                <a:latin typeface="+mn-lt"/>
              </a:rPr>
              <a:t>Q</a:t>
            </a:r>
            <a:r>
              <a:rPr lang="en-US" altLang="en-US" sz="100" dirty="0">
                <a:latin typeface="+mn-lt"/>
              </a:rPr>
              <a:t> </a:t>
            </a:r>
            <a:r>
              <a:rPr lang="en-US" altLang="en-US" sz="1800" dirty="0">
                <a:latin typeface="+mn-lt"/>
              </a:rPr>
              <a:t>L statement (described in the next slide)</a:t>
            </a:r>
          </a:p>
        </p:txBody>
      </p:sp>
    </p:spTree>
    <p:extLst>
      <p:ext uri="{BB962C8B-B14F-4D97-AF65-F5344CB8AC3E}">
        <p14:creationId xmlns:p14="http://schemas.microsoft.com/office/powerpoint/2010/main" val="30197111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solidFill>
                  <a:schemeClr val="tx2"/>
                </a:solidFill>
                <a:latin typeface="Times New Roman" panose="02020603050405020304" pitchFamily="18" charset="0"/>
                <a:cs typeface="Times New Roman" panose="02020603050405020304" pitchFamily="18" charset="0"/>
              </a:rPr>
              <a:t>Table Adapter Queries</a:t>
            </a:r>
            <a:r>
              <a:rPr lang="en-US" altLang="en-US" sz="2000" b="0" dirty="0">
                <a:solidFill>
                  <a:schemeClr val="tx2"/>
                </a:solidFill>
                <a:latin typeface="Times New Roman" panose="02020603050405020304" pitchFamily="18" charset="0"/>
                <a:cs typeface="Times New Roman" panose="02020603050405020304" pitchFamily="18" charset="0"/>
              </a:rPr>
              <a:t> (2 of 2)</a:t>
            </a:r>
            <a:endParaRPr lang="en-IN" dirty="0"/>
          </a:p>
        </p:txBody>
      </p:sp>
      <p:sp>
        <p:nvSpPr>
          <p:cNvPr id="3" name="Text Placeholder 2"/>
          <p:cNvSpPr>
            <a:spLocks noGrp="1"/>
          </p:cNvSpPr>
          <p:nvPr>
            <p:ph type="body" idx="1"/>
          </p:nvPr>
        </p:nvSpPr>
        <p:spPr>
          <a:xfrm>
            <a:off x="457200" y="1600201"/>
            <a:ext cx="8339328" cy="2578607"/>
          </a:xfrm>
        </p:spPr>
        <p:txBody>
          <a:bodyPr/>
          <a:lstStyle/>
          <a:p>
            <a:pPr>
              <a:buFontTx/>
              <a:buChar char="•"/>
            </a:pPr>
            <a:r>
              <a:rPr lang="en-US" altLang="en-US" sz="1800" dirty="0">
                <a:latin typeface="+mn-lt"/>
              </a:rPr>
              <a:t>In the </a:t>
            </a:r>
            <a:r>
              <a:rPr lang="en-US" altLang="en-US" sz="1800" i="1" dirty="0">
                <a:latin typeface="+mn-lt"/>
              </a:rPr>
              <a:t>Solution Explorer</a:t>
            </a:r>
            <a:r>
              <a:rPr lang="en-US" altLang="en-US" sz="1800" dirty="0">
                <a:latin typeface="+mn-lt"/>
              </a:rPr>
              <a:t>, you will see an entry named </a:t>
            </a:r>
            <a:r>
              <a:rPr lang="en-US" altLang="en-US" sz="1800" b="1" dirty="0">
                <a:latin typeface="+mn-lt"/>
              </a:rPr>
              <a:t>ProductDataSet.xsd </a:t>
            </a:r>
            <a:r>
              <a:rPr lang="en-US" altLang="en-US" sz="1800" dirty="0">
                <a:latin typeface="+mn-lt"/>
              </a:rPr>
              <a:t>which is the </a:t>
            </a:r>
            <a:r>
              <a:rPr lang="en-US" altLang="en-US" sz="1800" b="1" dirty="0">
                <a:latin typeface="+mn-lt"/>
              </a:rPr>
              <a:t>schema definition file</a:t>
            </a:r>
            <a:r>
              <a:rPr lang="en-US" altLang="en-US" sz="1800" dirty="0">
                <a:latin typeface="+mn-lt"/>
              </a:rPr>
              <a:t> that describes the contents of the </a:t>
            </a:r>
            <a:r>
              <a:rPr lang="en-US" altLang="en-US" sz="1800" dirty="0" err="1">
                <a:latin typeface="+mn-lt"/>
              </a:rPr>
              <a:t>productDataSet</a:t>
            </a:r>
            <a:r>
              <a:rPr lang="en-US" altLang="en-US" sz="1800" dirty="0">
                <a:latin typeface="+mn-lt"/>
              </a:rPr>
              <a:t> </a:t>
            </a:r>
          </a:p>
          <a:p>
            <a:pPr>
              <a:buFontTx/>
              <a:buChar char="•"/>
            </a:pPr>
            <a:r>
              <a:rPr lang="en-US" altLang="en-US" sz="1800" dirty="0">
                <a:latin typeface="+mn-lt"/>
              </a:rPr>
              <a:t>Double-click the </a:t>
            </a:r>
            <a:r>
              <a:rPr lang="en-US" altLang="en-US" sz="1800" b="1" dirty="0">
                <a:latin typeface="+mn-lt"/>
              </a:rPr>
              <a:t>ProductDataSet.xsd</a:t>
            </a:r>
            <a:r>
              <a:rPr lang="en-US" altLang="en-US" sz="1800" dirty="0">
                <a:latin typeface="+mn-lt"/>
              </a:rPr>
              <a:t> entry to open it in an editor window</a:t>
            </a:r>
          </a:p>
          <a:p>
            <a:pPr>
              <a:buFontTx/>
              <a:buChar char="•"/>
            </a:pPr>
            <a:r>
              <a:rPr lang="en-US" altLang="en-US" sz="1800" dirty="0">
                <a:latin typeface="+mn-lt"/>
              </a:rPr>
              <a:t>Right-click the area that reads </a:t>
            </a:r>
            <a:r>
              <a:rPr lang="en-US" altLang="en-US" sz="1800" i="1" dirty="0">
                <a:latin typeface="Consolas" panose="020B0609020204030204" pitchFamily="49" charset="0"/>
                <a:cs typeface="Consolas" panose="020B0609020204030204" pitchFamily="49" charset="0"/>
              </a:rPr>
              <a:t>Fill</a:t>
            </a:r>
            <a:r>
              <a:rPr lang="en-US" altLang="en-US" sz="1800" i="1" dirty="0">
                <a:latin typeface="+mn-lt"/>
              </a:rPr>
              <a:t>, </a:t>
            </a:r>
            <a:r>
              <a:rPr lang="en-US" altLang="en-US" sz="1800" i="1" dirty="0">
                <a:latin typeface="Courier New" panose="02070309020205020404" pitchFamily="49" charset="0"/>
                <a:cs typeface="Courier New" panose="02070309020205020404" pitchFamily="49" charset="0"/>
              </a:rPr>
              <a:t>GetData()</a:t>
            </a:r>
            <a:r>
              <a:rPr lang="en-US" altLang="en-US" sz="1800" i="1" dirty="0">
                <a:latin typeface="Consolas" panose="020B0609020204030204" pitchFamily="49" charset="0"/>
                <a:cs typeface="Consolas" panose="020B0609020204030204" pitchFamily="49" charset="0"/>
              </a:rPr>
              <a:t> </a:t>
            </a:r>
            <a:r>
              <a:rPr lang="en-US" altLang="en-US" sz="1800" dirty="0">
                <a:latin typeface="+mn-lt"/>
              </a:rPr>
              <a:t>and select </a:t>
            </a:r>
            <a:r>
              <a:rPr lang="en-US" altLang="en-US" sz="1800" i="1" dirty="0">
                <a:latin typeface="+mn-lt"/>
              </a:rPr>
              <a:t>Configure</a:t>
            </a:r>
            <a:r>
              <a:rPr lang="en-US" altLang="en-US" sz="1800" dirty="0">
                <a:latin typeface="+mn-lt"/>
              </a:rPr>
              <a:t> from the pop-up menu to display the </a:t>
            </a:r>
            <a:r>
              <a:rPr lang="en-US" altLang="en-US" sz="1800" b="1" dirty="0">
                <a:latin typeface="+mn-lt"/>
              </a:rPr>
              <a:t>Table Adapter Configuration Wizard</a:t>
            </a:r>
            <a:r>
              <a:rPr lang="en-US" altLang="en-US" sz="1800" dirty="0">
                <a:latin typeface="+mn-lt"/>
              </a:rPr>
              <a:t> </a:t>
            </a:r>
          </a:p>
          <a:p>
            <a:pPr>
              <a:buFontTx/>
              <a:buChar char="•"/>
            </a:pPr>
            <a:r>
              <a:rPr lang="en-US" altLang="en-US" sz="1800" dirty="0">
                <a:latin typeface="+mn-lt"/>
              </a:rPr>
              <a:t>You can then add your own S</a:t>
            </a:r>
            <a:r>
              <a:rPr lang="en-US" altLang="en-US" sz="100" dirty="0">
                <a:latin typeface="+mn-lt"/>
              </a:rPr>
              <a:t> </a:t>
            </a:r>
            <a:r>
              <a:rPr lang="en-US" altLang="en-US" sz="1800" dirty="0">
                <a:latin typeface="+mn-lt"/>
              </a:rPr>
              <a:t>Q</a:t>
            </a:r>
            <a:r>
              <a:rPr lang="en-US" altLang="en-US" sz="100" dirty="0">
                <a:latin typeface="+mn-lt"/>
              </a:rPr>
              <a:t> </a:t>
            </a:r>
            <a:r>
              <a:rPr lang="en-US" altLang="en-US" sz="1800" dirty="0">
                <a:latin typeface="+mn-lt"/>
              </a:rPr>
              <a:t>L queries</a:t>
            </a:r>
          </a:p>
        </p:txBody>
      </p:sp>
      <p:pic>
        <p:nvPicPr>
          <p:cNvPr id="4" name="Picture 1" descr="A solution explorer window has a navigation bar and a search bar. The window has the heading, solution multiform products, 1 project. A, multiform products, expandable list is open. The contents consists of additional expandable lists, as follows. Properties, references, app dot config, details form dot c s, main form dot c s, product data set dot x s d, product D B dot m d f, program dot c s. The product data set dot x s d is the schema definition file for the data set."/>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82627" y="4453708"/>
            <a:ext cx="2589354" cy="1679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3" descr="A product table has fields for product number, description, units on hand, and price. Product number is the key field. At the bottom of the table is the product table adapter and a fill, get data option. A menu is open and lists options as follows. Add query, configure, delete, preview data, view code, properties. Configure is highlighte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54074" y="4271193"/>
            <a:ext cx="2321252" cy="20699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2" descr="The table adapter configuration wizard dialog box has the heading, enter a S Q L statement. The table adapter uses data returned by this statement to fill its data table. Type your S Q L statement or use the query builder to construct it. What data should be loaded into the table? The S Q L statement is as follows. Select product underscore number comma description comma units underscore on underscore hand comma price from d b o period product. Buttons at the bottom of the dialog box read as follows. Advanced options, query builder, previous, next, finish, and cancel."/>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887951" y="4256047"/>
            <a:ext cx="2636234" cy="2075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710530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2"/>
            <a:ext cx="8229600" cy="664394"/>
          </a:xfrm>
        </p:spPr>
        <p:txBody>
          <a:bodyPr/>
          <a:lstStyle/>
          <a:p>
            <a:r>
              <a:rPr lang="en-US" altLang="en-US" dirty="0">
                <a:solidFill>
                  <a:schemeClr val="tx2"/>
                </a:solidFill>
                <a:latin typeface="Times New Roman" panose="02020603050405020304" pitchFamily="18" charset="0"/>
                <a:cs typeface="Times New Roman" panose="02020603050405020304" pitchFamily="18" charset="0"/>
              </a:rPr>
              <a:t>S</a:t>
            </a:r>
            <a:r>
              <a:rPr lang="en-US" altLang="en-US" sz="100" dirty="0">
                <a:solidFill>
                  <a:schemeClr val="tx2"/>
                </a:solidFill>
                <a:latin typeface="Times New Roman" panose="02020603050405020304" pitchFamily="18" charset="0"/>
                <a:cs typeface="Times New Roman" panose="02020603050405020304" pitchFamily="18" charset="0"/>
              </a:rPr>
              <a:t> </a:t>
            </a:r>
            <a:r>
              <a:rPr lang="en-US" altLang="en-US" dirty="0">
                <a:solidFill>
                  <a:schemeClr val="tx2"/>
                </a:solidFill>
                <a:latin typeface="Times New Roman" panose="02020603050405020304" pitchFamily="18" charset="0"/>
                <a:cs typeface="Times New Roman" panose="02020603050405020304" pitchFamily="18" charset="0"/>
              </a:rPr>
              <a:t>Q</a:t>
            </a:r>
            <a:r>
              <a:rPr lang="en-US" altLang="en-US" sz="100" dirty="0">
                <a:solidFill>
                  <a:schemeClr val="tx2"/>
                </a:solidFill>
                <a:latin typeface="Times New Roman" panose="02020603050405020304" pitchFamily="18" charset="0"/>
                <a:cs typeface="Times New Roman" panose="02020603050405020304" pitchFamily="18" charset="0"/>
              </a:rPr>
              <a:t> </a:t>
            </a:r>
            <a:r>
              <a:rPr lang="en-US" altLang="en-US" dirty="0">
                <a:solidFill>
                  <a:schemeClr val="tx2"/>
                </a:solidFill>
                <a:latin typeface="Times New Roman" panose="02020603050405020304" pitchFamily="18" charset="0"/>
                <a:cs typeface="Times New Roman" panose="02020603050405020304" pitchFamily="18" charset="0"/>
              </a:rPr>
              <a:t>L Math Functions</a:t>
            </a:r>
            <a:endParaRPr lang="en-IN" dirty="0">
              <a:solidFill>
                <a:schemeClr val="tx2"/>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457200" y="1198413"/>
            <a:ext cx="8229600" cy="711106"/>
          </a:xfrm>
        </p:spPr>
        <p:txBody>
          <a:bodyPr/>
          <a:lstStyle/>
          <a:p>
            <a:pPr indent="-255600" eaLnBrk="1" hangingPunct="1"/>
            <a:r>
              <a:rPr lang="en-US" altLang="en-US" sz="1800" dirty="0">
                <a:latin typeface="+mn-lt"/>
              </a:rPr>
              <a:t>S</a:t>
            </a:r>
            <a:r>
              <a:rPr lang="en-US" altLang="en-US" sz="100" dirty="0">
                <a:latin typeface="+mn-lt"/>
              </a:rPr>
              <a:t> </a:t>
            </a:r>
            <a:r>
              <a:rPr lang="en-US" altLang="en-US" sz="1800" dirty="0">
                <a:latin typeface="+mn-lt"/>
              </a:rPr>
              <a:t>Q</a:t>
            </a:r>
            <a:r>
              <a:rPr lang="en-US" altLang="en-US" sz="100" dirty="0">
                <a:latin typeface="+mn-lt"/>
              </a:rPr>
              <a:t> </a:t>
            </a:r>
            <a:r>
              <a:rPr lang="en-US" altLang="en-US" sz="1800" dirty="0">
                <a:latin typeface="+mn-lt"/>
              </a:rPr>
              <a:t>L provides several functions for performing calculations</a:t>
            </a:r>
          </a:p>
          <a:p>
            <a:pPr lvl="1" indent="-284400" eaLnBrk="1" hangingPunct="1"/>
            <a:r>
              <a:rPr lang="en-US" altLang="en-US" sz="1800" b="1" dirty="0">
                <a:latin typeface="Courier New" panose="02070309020205020404" pitchFamily="49" charset="0"/>
                <a:cs typeface="Courier New" panose="02070309020205020404" pitchFamily="49" charset="0"/>
              </a:rPr>
              <a:t>Avg</a:t>
            </a:r>
            <a:r>
              <a:rPr lang="en-US" altLang="en-US" sz="1800" dirty="0">
                <a:latin typeface="Consolas" panose="020B0609020204030204" pitchFamily="49" charset="0"/>
              </a:rPr>
              <a:t>(</a:t>
            </a:r>
            <a:r>
              <a:rPr lang="en-US" altLang="en-US" sz="1800" i="1" dirty="0">
                <a:latin typeface="Consolas" panose="020B0609020204030204" pitchFamily="49" charset="0"/>
              </a:rPr>
              <a:t>Column</a:t>
            </a:r>
            <a:r>
              <a:rPr lang="en-US" altLang="en-US" sz="1800" dirty="0">
                <a:latin typeface="Consolas" panose="020B0609020204030204" pitchFamily="49" charset="0"/>
              </a:rPr>
              <a:t>): </a:t>
            </a:r>
            <a:r>
              <a:rPr lang="en-US" altLang="en-US" sz="1800" dirty="0">
                <a:latin typeface="+mn-lt"/>
              </a:rPr>
              <a:t>calculates the average value in a particular column</a:t>
            </a:r>
          </a:p>
        </p:txBody>
      </p:sp>
      <p:pic>
        <p:nvPicPr>
          <p:cNvPr id="9" name="Picture 8" descr="A line of code, as follows. Select a v g left parenthesis price right parenthesis from product."/>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49797" y="2008699"/>
            <a:ext cx="3380195" cy="196904"/>
          </a:xfrm>
          <a:prstGeom prst="rect">
            <a:avLst/>
          </a:prstGeom>
        </p:spPr>
      </p:pic>
      <p:sp>
        <p:nvSpPr>
          <p:cNvPr id="4" name="Content Placeholder 3"/>
          <p:cNvSpPr>
            <a:spLocks noGrp="1"/>
          </p:cNvSpPr>
          <p:nvPr>
            <p:ph idx="13"/>
          </p:nvPr>
        </p:nvSpPr>
        <p:spPr>
          <a:xfrm>
            <a:off x="457201" y="2221737"/>
            <a:ext cx="8229600" cy="395173"/>
          </a:xfrm>
        </p:spPr>
        <p:txBody>
          <a:bodyPr/>
          <a:lstStyle/>
          <a:p>
            <a:pPr lvl="1" indent="-284400" eaLnBrk="1" hangingPunct="1"/>
            <a:r>
              <a:rPr lang="en-US" altLang="en-US" sz="1800" b="1" dirty="0">
                <a:latin typeface="Courier New" panose="02070309020205020404" pitchFamily="49" charset="0"/>
                <a:cs typeface="Courier New" panose="02070309020205020404" pitchFamily="49" charset="0"/>
              </a:rPr>
              <a:t>Sum</a:t>
            </a:r>
            <a:r>
              <a:rPr lang="en-US" altLang="en-US" sz="1800" dirty="0">
                <a:latin typeface="Consolas" panose="020B0609020204030204" pitchFamily="49" charset="0"/>
              </a:rPr>
              <a:t>(</a:t>
            </a:r>
            <a:r>
              <a:rPr lang="en-US" altLang="en-US" sz="1800" i="1" dirty="0">
                <a:latin typeface="Consolas" panose="020B0609020204030204" pitchFamily="49" charset="0"/>
              </a:rPr>
              <a:t>Column</a:t>
            </a:r>
            <a:r>
              <a:rPr lang="en-US" altLang="en-US" sz="1800" dirty="0">
                <a:latin typeface="Consolas" panose="020B0609020204030204" pitchFamily="49" charset="0"/>
              </a:rPr>
              <a:t>): </a:t>
            </a:r>
            <a:r>
              <a:rPr lang="en-US" altLang="en-US" sz="1800" dirty="0">
                <a:latin typeface="+mn-lt"/>
              </a:rPr>
              <a:t>calculates the sum of a column's values</a:t>
            </a:r>
          </a:p>
        </p:txBody>
      </p:sp>
      <p:pic>
        <p:nvPicPr>
          <p:cNvPr id="10" name="Picture 9" descr="A line of code, as follows. Select sum left parenthesis price right parenthesis from product."/>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34636" y="2702930"/>
            <a:ext cx="3624025" cy="211108"/>
          </a:xfrm>
          <a:prstGeom prst="rect">
            <a:avLst/>
          </a:prstGeom>
        </p:spPr>
      </p:pic>
      <p:sp>
        <p:nvSpPr>
          <p:cNvPr id="5" name="Content Placeholder 4"/>
          <p:cNvSpPr>
            <a:spLocks noGrp="1"/>
          </p:cNvSpPr>
          <p:nvPr>
            <p:ph sz="quarter" idx="14"/>
          </p:nvPr>
        </p:nvSpPr>
        <p:spPr>
          <a:xfrm>
            <a:off x="457200" y="2929129"/>
            <a:ext cx="8229601" cy="368048"/>
          </a:xfrm>
        </p:spPr>
        <p:txBody>
          <a:bodyPr/>
          <a:lstStyle/>
          <a:p>
            <a:pPr lvl="1" indent="-284400" eaLnBrk="1" hangingPunct="1"/>
            <a:r>
              <a:rPr lang="en-US" altLang="en-US" sz="1800" b="1" dirty="0">
                <a:latin typeface="Courier New" panose="02070309020205020404" pitchFamily="49" charset="0"/>
                <a:cs typeface="Courier New" panose="02070309020205020404" pitchFamily="49" charset="0"/>
              </a:rPr>
              <a:t>Min</a:t>
            </a:r>
            <a:r>
              <a:rPr lang="en-US" altLang="en-US" sz="1800" dirty="0">
                <a:latin typeface="Consolas" panose="020B0609020204030204" pitchFamily="49" charset="0"/>
              </a:rPr>
              <a:t>(</a:t>
            </a:r>
            <a:r>
              <a:rPr lang="en-US" altLang="en-US" sz="1800" i="1" dirty="0">
                <a:latin typeface="Consolas" panose="020B0609020204030204" pitchFamily="49" charset="0"/>
              </a:rPr>
              <a:t>Column</a:t>
            </a:r>
            <a:r>
              <a:rPr lang="en-US" altLang="en-US" sz="1800" dirty="0">
                <a:latin typeface="Consolas" panose="020B0609020204030204" pitchFamily="49" charset="0"/>
              </a:rPr>
              <a:t>): </a:t>
            </a:r>
            <a:r>
              <a:rPr lang="en-US" altLang="en-US" sz="1800" dirty="0">
                <a:latin typeface="+mn-lt"/>
              </a:rPr>
              <a:t>finds the minimum value of a column.</a:t>
            </a:r>
          </a:p>
        </p:txBody>
      </p:sp>
      <p:pic>
        <p:nvPicPr>
          <p:cNvPr id="11" name="Picture 10" descr="A line of code, as follows. Select min left parenthesis price right parenthesis from product."/>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34637" y="3503842"/>
            <a:ext cx="3624025" cy="211108"/>
          </a:xfrm>
          <a:prstGeom prst="rect">
            <a:avLst/>
          </a:prstGeom>
        </p:spPr>
      </p:pic>
      <p:sp>
        <p:nvSpPr>
          <p:cNvPr id="6" name="Content Placeholder 5"/>
          <p:cNvSpPr>
            <a:spLocks noGrp="1"/>
          </p:cNvSpPr>
          <p:nvPr>
            <p:ph sz="quarter" idx="15"/>
          </p:nvPr>
        </p:nvSpPr>
        <p:spPr>
          <a:xfrm>
            <a:off x="457201" y="3680326"/>
            <a:ext cx="8229600" cy="368048"/>
          </a:xfrm>
        </p:spPr>
        <p:txBody>
          <a:bodyPr/>
          <a:lstStyle/>
          <a:p>
            <a:pPr lvl="1" indent="-284400" eaLnBrk="1" hangingPunct="1"/>
            <a:r>
              <a:rPr lang="en-US" altLang="en-US" sz="1800" b="1" dirty="0">
                <a:latin typeface="Courier New" panose="02070309020205020404" pitchFamily="49" charset="0"/>
                <a:cs typeface="Courier New" panose="02070309020205020404" pitchFamily="49" charset="0"/>
              </a:rPr>
              <a:t>Max</a:t>
            </a:r>
            <a:r>
              <a:rPr lang="en-US" altLang="en-US" sz="1800" dirty="0">
                <a:latin typeface="Consolas" panose="020B0609020204030204" pitchFamily="49" charset="0"/>
              </a:rPr>
              <a:t>(</a:t>
            </a:r>
            <a:r>
              <a:rPr lang="en-US" altLang="en-US" sz="1800" i="1" dirty="0">
                <a:latin typeface="Consolas" panose="020B0609020204030204" pitchFamily="49" charset="0"/>
              </a:rPr>
              <a:t>Column</a:t>
            </a:r>
            <a:r>
              <a:rPr lang="en-US" altLang="en-US" sz="1800" dirty="0">
                <a:latin typeface="Consolas" panose="020B0609020204030204" pitchFamily="49" charset="0"/>
              </a:rPr>
              <a:t>): </a:t>
            </a:r>
            <a:r>
              <a:rPr lang="en-US" altLang="en-US" sz="1800" dirty="0">
                <a:latin typeface="+mn-lt"/>
              </a:rPr>
              <a:t>finds the maximum value of a column</a:t>
            </a:r>
          </a:p>
        </p:txBody>
      </p:sp>
      <p:pic>
        <p:nvPicPr>
          <p:cNvPr id="12" name="Picture 11" descr="A line of code, as follows. Select max left parenthesis price right parenthesis from product."/>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34638" y="4210898"/>
            <a:ext cx="3624025" cy="211108"/>
          </a:xfrm>
          <a:prstGeom prst="rect">
            <a:avLst/>
          </a:prstGeom>
        </p:spPr>
      </p:pic>
      <p:sp>
        <p:nvSpPr>
          <p:cNvPr id="8" name="Content Placeholder 7"/>
          <p:cNvSpPr>
            <a:spLocks noGrp="1"/>
          </p:cNvSpPr>
          <p:nvPr>
            <p:ph sz="quarter" idx="17"/>
          </p:nvPr>
        </p:nvSpPr>
        <p:spPr>
          <a:xfrm>
            <a:off x="457200" y="4491640"/>
            <a:ext cx="8229601" cy="466680"/>
          </a:xfrm>
        </p:spPr>
        <p:txBody>
          <a:bodyPr/>
          <a:lstStyle/>
          <a:p>
            <a:pPr lvl="1" indent="-284400" eaLnBrk="1" hangingPunct="1"/>
            <a:r>
              <a:rPr lang="en-US" altLang="en-US" sz="1800" b="1" dirty="0">
                <a:latin typeface="Courier New" panose="02070309020205020404" pitchFamily="49" charset="0"/>
                <a:cs typeface="Courier New" panose="02070309020205020404" pitchFamily="49" charset="0"/>
              </a:rPr>
              <a:t>Count</a:t>
            </a:r>
            <a:r>
              <a:rPr lang="en-US" altLang="en-US" sz="1800" dirty="0">
                <a:latin typeface="Consolas" panose="020B0609020204030204" pitchFamily="49" charset="0"/>
              </a:rPr>
              <a:t>(</a:t>
            </a:r>
            <a:r>
              <a:rPr lang="en-US" altLang="en-US" sz="1800" i="1" dirty="0">
                <a:latin typeface="Consolas" panose="020B0609020204030204" pitchFamily="49" charset="0"/>
              </a:rPr>
              <a:t>Column</a:t>
            </a:r>
            <a:r>
              <a:rPr lang="en-US" altLang="en-US" sz="1800" dirty="0">
                <a:latin typeface="Consolas" panose="020B0609020204030204" pitchFamily="49" charset="0"/>
              </a:rPr>
              <a:t>): </a:t>
            </a:r>
            <a:r>
              <a:rPr lang="en-US" altLang="en-US" sz="1800" dirty="0">
                <a:latin typeface="+mn-lt"/>
              </a:rPr>
              <a:t>returns the number of values of the specified column</a:t>
            </a:r>
          </a:p>
        </p:txBody>
      </p:sp>
      <p:pic>
        <p:nvPicPr>
          <p:cNvPr id="13" name="Picture 12" descr="A line of code, as follows. Select count left parenthesis price right parenthesis from product."/>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34638" y="5058265"/>
            <a:ext cx="3870319" cy="211108"/>
          </a:xfrm>
          <a:prstGeom prst="rect">
            <a:avLst/>
          </a:prstGeom>
        </p:spPr>
      </p:pic>
      <p:sp>
        <p:nvSpPr>
          <p:cNvPr id="7" name="Content Placeholder 6"/>
          <p:cNvSpPr>
            <a:spLocks noGrp="1"/>
          </p:cNvSpPr>
          <p:nvPr>
            <p:ph sz="quarter" idx="16"/>
          </p:nvPr>
        </p:nvSpPr>
        <p:spPr>
          <a:xfrm>
            <a:off x="457201" y="5301641"/>
            <a:ext cx="8229599" cy="353293"/>
          </a:xfrm>
        </p:spPr>
        <p:txBody>
          <a:bodyPr/>
          <a:lstStyle/>
          <a:p>
            <a:pPr marL="1144800" lvl="2" indent="-230400" eaLnBrk="1" hangingPunct="1"/>
            <a:r>
              <a:rPr lang="en-US" altLang="en-US" sz="1800" dirty="0">
                <a:latin typeface="+mn-lt"/>
              </a:rPr>
              <a:t>To determine the number of rows in a table, use:</a:t>
            </a:r>
          </a:p>
        </p:txBody>
      </p:sp>
      <p:pic>
        <p:nvPicPr>
          <p:cNvPr id="14" name="Picture 13" descr="A line of code, as follows. Select count left parenthesis asterisk right parenthesis from product."/>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66993" y="5784252"/>
            <a:ext cx="3366003" cy="211108"/>
          </a:xfrm>
          <a:prstGeom prst="rect">
            <a:avLst/>
          </a:prstGeom>
        </p:spPr>
      </p:pic>
    </p:spTree>
    <p:extLst>
      <p:ext uri="{BB962C8B-B14F-4D97-AF65-F5344CB8AC3E}">
        <p14:creationId xmlns:p14="http://schemas.microsoft.com/office/powerpoint/2010/main" val="2640014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68750"/>
            <a:ext cx="8229600" cy="722433"/>
          </a:xfrm>
        </p:spPr>
        <p:txBody>
          <a:bodyPr/>
          <a:lstStyle/>
          <a:p>
            <a:r>
              <a:rPr lang="en-US" altLang="en-US" dirty="0">
                <a:solidFill>
                  <a:schemeClr val="tx2"/>
                </a:solidFill>
                <a:latin typeface="Times New Roman" panose="02020603050405020304" pitchFamily="18" charset="0"/>
                <a:cs typeface="Times New Roman" panose="02020603050405020304" pitchFamily="18" charset="0"/>
              </a:rPr>
              <a:t>Query Parameters</a:t>
            </a:r>
            <a:endParaRPr lang="en-IN" dirty="0">
              <a:solidFill>
                <a:schemeClr val="tx2"/>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512064" y="1297330"/>
            <a:ext cx="8229600" cy="1063492"/>
          </a:xfrm>
        </p:spPr>
        <p:txBody>
          <a:bodyPr/>
          <a:lstStyle/>
          <a:p>
            <a:pPr marL="432" indent="0" eaLnBrk="1" hangingPunct="1">
              <a:buNone/>
            </a:pPr>
            <a:r>
              <a:rPr lang="en-US" altLang="en-US" sz="2000" dirty="0">
                <a:latin typeface="+mn-lt"/>
              </a:rPr>
              <a:t>SQL queries can accept arguments</a:t>
            </a:r>
          </a:p>
          <a:p>
            <a:pPr indent="-284400">
              <a:spcBef>
                <a:spcPts val="600"/>
              </a:spcBef>
            </a:pPr>
            <a:r>
              <a:rPr lang="en-US" altLang="en-US" sz="1800" dirty="0">
                <a:latin typeface="+mn-lt"/>
              </a:rPr>
              <a:t>Arguments are passed into parameter variables</a:t>
            </a:r>
          </a:p>
          <a:p>
            <a:pPr indent="-284400">
              <a:spcBef>
                <a:spcPts val="600"/>
              </a:spcBef>
            </a:pPr>
            <a:r>
              <a:rPr lang="en-US" altLang="en-US" sz="1800" dirty="0">
                <a:latin typeface="+mn-lt"/>
              </a:rPr>
              <a:t>In S</a:t>
            </a:r>
            <a:r>
              <a:rPr lang="en-US" altLang="en-US" sz="100" dirty="0">
                <a:latin typeface="+mn-lt"/>
              </a:rPr>
              <a:t> </a:t>
            </a:r>
            <a:r>
              <a:rPr lang="en-US" altLang="en-US" sz="1800" dirty="0">
                <a:latin typeface="+mn-lt"/>
              </a:rPr>
              <a:t>Q</a:t>
            </a:r>
            <a:r>
              <a:rPr lang="en-US" altLang="en-US" sz="100" dirty="0">
                <a:latin typeface="+mn-lt"/>
              </a:rPr>
              <a:t> </a:t>
            </a:r>
            <a:r>
              <a:rPr lang="en-US" altLang="en-US" sz="1800" dirty="0">
                <a:latin typeface="+mn-lt"/>
              </a:rPr>
              <a:t>L, a parameter variable begins with the </a:t>
            </a:r>
            <a:r>
              <a:rPr lang="en-US" altLang="en-US" sz="1800" b="1" dirty="0">
                <a:latin typeface="Courier New" panose="02070309020205020404" pitchFamily="49" charset="0"/>
                <a:cs typeface="Courier New" panose="02070309020205020404" pitchFamily="49" charset="0"/>
              </a:rPr>
              <a:t>@</a:t>
            </a:r>
            <a:r>
              <a:rPr lang="en-US" altLang="en-US" sz="1800" dirty="0">
                <a:latin typeface="+mn-lt"/>
              </a:rPr>
              <a:t> symbol</a:t>
            </a:r>
          </a:p>
        </p:txBody>
      </p:sp>
      <p:pic>
        <p:nvPicPr>
          <p:cNvPr id="6" name="Picture 5" descr="A line of code, as follows. Select asterisk from product where price is less than at price valu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46009" y="2478643"/>
            <a:ext cx="4998004" cy="175187"/>
          </a:xfrm>
          <a:prstGeom prst="rect">
            <a:avLst/>
          </a:prstGeom>
        </p:spPr>
      </p:pic>
      <p:sp>
        <p:nvSpPr>
          <p:cNvPr id="4" name="Content Placeholder 3"/>
          <p:cNvSpPr>
            <a:spLocks noGrp="1"/>
          </p:cNvSpPr>
          <p:nvPr>
            <p:ph idx="13"/>
          </p:nvPr>
        </p:nvSpPr>
        <p:spPr>
          <a:xfrm>
            <a:off x="490194" y="2741155"/>
            <a:ext cx="8229600" cy="1276677"/>
          </a:xfrm>
        </p:spPr>
        <p:txBody>
          <a:bodyPr/>
          <a:lstStyle/>
          <a:p>
            <a:pPr indent="-284400">
              <a:spcBef>
                <a:spcPts val="600"/>
              </a:spcBef>
            </a:pPr>
            <a:r>
              <a:rPr lang="en-US" altLang="en-US" sz="1800" dirty="0">
                <a:latin typeface="+mn-lt"/>
              </a:rPr>
              <a:t>The above statement retrieves all the rows in which the </a:t>
            </a:r>
            <a:r>
              <a:rPr lang="en-US" altLang="en-US" sz="1800" dirty="0">
                <a:latin typeface="Courier New" panose="02070309020205020404" pitchFamily="49" charset="0"/>
                <a:cs typeface="Courier New" panose="02070309020205020404" pitchFamily="49" charset="0"/>
              </a:rPr>
              <a:t>Price</a:t>
            </a:r>
            <a:r>
              <a:rPr lang="en-US" altLang="en-US" sz="1800" dirty="0">
                <a:latin typeface="+mn-lt"/>
              </a:rPr>
              <a:t> column is less than the value of the </a:t>
            </a:r>
            <a:r>
              <a:rPr lang="en-US" altLang="en-US" sz="1800" dirty="0">
                <a:latin typeface="Courier New" panose="02070309020205020404" pitchFamily="49" charset="0"/>
                <a:cs typeface="Courier New" panose="02070309020205020404" pitchFamily="49" charset="0"/>
              </a:rPr>
              <a:t>priceValue</a:t>
            </a:r>
            <a:r>
              <a:rPr lang="en-US" altLang="en-US" sz="1800" dirty="0">
                <a:latin typeface="+mn-lt"/>
              </a:rPr>
              <a:t> parameter</a:t>
            </a:r>
          </a:p>
          <a:p>
            <a:pPr indent="-284400">
              <a:spcBef>
                <a:spcPts val="600"/>
              </a:spcBef>
            </a:pPr>
            <a:r>
              <a:rPr lang="en-US" altLang="en-US" sz="1800" dirty="0">
                <a:latin typeface="+mn-lt"/>
              </a:rPr>
              <a:t>When you call the table adapter method for a S</a:t>
            </a:r>
            <a:r>
              <a:rPr lang="en-US" altLang="en-US" sz="100" dirty="0">
                <a:latin typeface="+mn-lt"/>
              </a:rPr>
              <a:t> </a:t>
            </a:r>
            <a:r>
              <a:rPr lang="en-US" altLang="en-US" sz="1800" dirty="0">
                <a:latin typeface="+mn-lt"/>
              </a:rPr>
              <a:t>Q</a:t>
            </a:r>
            <a:r>
              <a:rPr lang="en-US" altLang="en-US" sz="100" dirty="0">
                <a:latin typeface="+mn-lt"/>
              </a:rPr>
              <a:t> </a:t>
            </a:r>
            <a:r>
              <a:rPr lang="en-US" altLang="en-US" sz="1800" dirty="0">
                <a:latin typeface="+mn-lt"/>
              </a:rPr>
              <a:t>L query, you have to pass arguments for any parameters that are used in the query</a:t>
            </a:r>
          </a:p>
        </p:txBody>
      </p:sp>
      <p:pic>
        <p:nvPicPr>
          <p:cNvPr id="7" name="Picture 6" descr="The code has 4 lines, as follows. Line 1. Private void search button underscore click left parenthesis object sender comma event a r g s e right parenthesis. Line 2. left brace. Line 3, indented. this dot product table adapter dot search d e s c left parenthesis this dot product data set dot product comma search text box dot text right parenthesis semicolon. Line 4. right brac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9122" y="4105157"/>
            <a:ext cx="6629118" cy="1367394"/>
          </a:xfrm>
          <a:prstGeom prst="rect">
            <a:avLst/>
          </a:prstGeom>
        </p:spPr>
      </p:pic>
      <p:sp>
        <p:nvSpPr>
          <p:cNvPr id="5" name="Content Placeholder 4"/>
          <p:cNvSpPr>
            <a:spLocks noGrp="1"/>
          </p:cNvSpPr>
          <p:nvPr>
            <p:ph idx="14"/>
          </p:nvPr>
        </p:nvSpPr>
        <p:spPr>
          <a:xfrm>
            <a:off x="512064" y="5567804"/>
            <a:ext cx="8229600" cy="722433"/>
          </a:xfrm>
        </p:spPr>
        <p:txBody>
          <a:bodyPr/>
          <a:lstStyle/>
          <a:p>
            <a:pPr indent="-284400">
              <a:spcBef>
                <a:spcPts val="600"/>
              </a:spcBef>
            </a:pPr>
            <a:r>
              <a:rPr lang="en-US" altLang="en-US" sz="1800" dirty="0">
                <a:latin typeface="+mn-lt"/>
              </a:rPr>
              <a:t>The above code calls the table adapter's </a:t>
            </a:r>
            <a:r>
              <a:rPr lang="en-US" altLang="en-US" sz="1800" dirty="0">
                <a:latin typeface="Courier New" panose="02070309020205020404" pitchFamily="49" charset="0"/>
                <a:cs typeface="Courier New" panose="02070309020205020404" pitchFamily="49" charset="0"/>
              </a:rPr>
              <a:t>SearchDesc</a:t>
            </a:r>
            <a:r>
              <a:rPr lang="en-US" altLang="en-US" sz="1800" dirty="0">
                <a:latin typeface="+mn-lt"/>
              </a:rPr>
              <a:t> method</a:t>
            </a:r>
          </a:p>
          <a:p>
            <a:pPr indent="-284400">
              <a:spcBef>
                <a:spcPts val="600"/>
              </a:spcBef>
            </a:pPr>
            <a:r>
              <a:rPr lang="en-US" altLang="en-US" sz="1800" dirty="0">
                <a:latin typeface="+mn-lt"/>
              </a:rPr>
              <a:t>The 2</a:t>
            </a:r>
            <a:r>
              <a:rPr lang="en-US" altLang="en-US" sz="1800" baseline="30000" dirty="0">
                <a:latin typeface="+mn-lt"/>
              </a:rPr>
              <a:t>nd</a:t>
            </a:r>
            <a:r>
              <a:rPr lang="en-US" altLang="en-US" sz="1800" dirty="0">
                <a:latin typeface="+mn-lt"/>
              </a:rPr>
              <a:t> argument is the </a:t>
            </a:r>
            <a:r>
              <a:rPr lang="en-US" altLang="en-US" sz="1800" dirty="0" err="1">
                <a:latin typeface="Courier New" panose="02070309020205020404" pitchFamily="49" charset="0"/>
                <a:cs typeface="Courier New" panose="02070309020205020404" pitchFamily="49" charset="0"/>
              </a:rPr>
              <a:t>searchTextBox</a:t>
            </a:r>
            <a:r>
              <a:rPr lang="en-US" altLang="en-US" sz="1800" dirty="0">
                <a:latin typeface="Consolas" panose="020B0609020204030204" pitchFamily="49" charset="0"/>
              </a:rPr>
              <a:t> </a:t>
            </a:r>
            <a:r>
              <a:rPr lang="en-US" altLang="en-US" sz="1800" dirty="0">
                <a:latin typeface="+mn-lt"/>
              </a:rPr>
              <a:t>control's Text property</a:t>
            </a:r>
          </a:p>
        </p:txBody>
      </p:sp>
    </p:spTree>
    <p:extLst>
      <p:ext uri="{BB962C8B-B14F-4D97-AF65-F5344CB8AC3E}">
        <p14:creationId xmlns:p14="http://schemas.microsoft.com/office/powerpoint/2010/main" val="34023301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Tables, Rows, and Columns</a:t>
            </a:r>
          </a:p>
        </p:txBody>
      </p:sp>
      <p:sp>
        <p:nvSpPr>
          <p:cNvPr id="3" name="Text Placeholder 2"/>
          <p:cNvSpPr>
            <a:spLocks noGrp="1"/>
          </p:cNvSpPr>
          <p:nvPr>
            <p:ph type="body" idx="1"/>
          </p:nvPr>
        </p:nvSpPr>
        <p:spPr>
          <a:xfrm>
            <a:off x="457200" y="1600200"/>
            <a:ext cx="8229600" cy="2639291"/>
          </a:xfrm>
        </p:spPr>
        <p:txBody>
          <a:bodyPr/>
          <a:lstStyle/>
          <a:p>
            <a:pPr lvl="0" fontAlgn="base">
              <a:spcAft>
                <a:spcPct val="0"/>
              </a:spcAft>
            </a:pPr>
            <a:r>
              <a:rPr lang="en-US" altLang="en-US" sz="2000" dirty="0">
                <a:solidFill>
                  <a:srgbClr val="000000"/>
                </a:solidFill>
                <a:latin typeface="Arial (Body)"/>
              </a:rPr>
              <a:t>Data stored in a database are organized into tables, rows, and columns</a:t>
            </a:r>
          </a:p>
          <a:p>
            <a:pPr lvl="0" fontAlgn="base">
              <a:spcAft>
                <a:spcPct val="0"/>
              </a:spcAft>
            </a:pPr>
            <a:r>
              <a:rPr lang="en-US" altLang="en-US" sz="2000" dirty="0">
                <a:solidFill>
                  <a:srgbClr val="000000"/>
                </a:solidFill>
                <a:latin typeface="Arial (Body)"/>
              </a:rPr>
              <a:t>Each </a:t>
            </a:r>
            <a:r>
              <a:rPr lang="en-US" altLang="en-US" sz="2000" b="1" dirty="0">
                <a:solidFill>
                  <a:srgbClr val="000000"/>
                </a:solidFill>
                <a:latin typeface="Arial (Body)"/>
              </a:rPr>
              <a:t>table</a:t>
            </a:r>
            <a:r>
              <a:rPr lang="en-US" altLang="en-US" sz="2000" dirty="0">
                <a:solidFill>
                  <a:srgbClr val="000000"/>
                </a:solidFill>
                <a:latin typeface="Arial (Body)"/>
              </a:rPr>
              <a:t> holds a collection of related data</a:t>
            </a:r>
          </a:p>
          <a:p>
            <a:pPr marL="741600" lvl="1" indent="-284400" fontAlgn="base">
              <a:spcAft>
                <a:spcPct val="0"/>
              </a:spcAft>
              <a:buFont typeface="Arial" panose="020B0604020202020204" pitchFamily="34" charset="0"/>
              <a:buChar char="–"/>
            </a:pPr>
            <a:r>
              <a:rPr lang="en-US" altLang="en-US" sz="2000" dirty="0">
                <a:solidFill>
                  <a:srgbClr val="000000"/>
                </a:solidFill>
                <a:latin typeface="Arial (Body)"/>
              </a:rPr>
              <a:t>A table is a two-dimensional container made of rows and columns</a:t>
            </a:r>
          </a:p>
          <a:p>
            <a:pPr marL="741600" lvl="1" indent="-284400" fontAlgn="base">
              <a:spcAft>
                <a:spcPct val="0"/>
              </a:spcAft>
              <a:buFont typeface="Arial" panose="020B0604020202020204" pitchFamily="34" charset="0"/>
              <a:buChar char="–"/>
            </a:pPr>
            <a:r>
              <a:rPr lang="en-US" altLang="en-US" sz="2000" dirty="0">
                <a:solidFill>
                  <a:srgbClr val="000000"/>
                </a:solidFill>
                <a:latin typeface="Arial (Body)"/>
              </a:rPr>
              <a:t>A </a:t>
            </a:r>
            <a:r>
              <a:rPr lang="en-US" altLang="en-US" sz="2000" b="1" dirty="0">
                <a:solidFill>
                  <a:srgbClr val="000000"/>
                </a:solidFill>
                <a:latin typeface="Arial (Body)"/>
              </a:rPr>
              <a:t>row</a:t>
            </a:r>
            <a:r>
              <a:rPr lang="en-US" altLang="en-US" sz="2000" dirty="0">
                <a:solidFill>
                  <a:srgbClr val="000000"/>
                </a:solidFill>
                <a:latin typeface="Arial (Body)"/>
              </a:rPr>
              <a:t> is a complete set of information about a single item</a:t>
            </a:r>
          </a:p>
          <a:p>
            <a:pPr marL="741600" lvl="1" indent="-284400" fontAlgn="base">
              <a:spcAft>
                <a:spcPct val="0"/>
              </a:spcAft>
              <a:buFont typeface="Arial" panose="020B0604020202020204" pitchFamily="34" charset="0"/>
              <a:buChar char="–"/>
            </a:pPr>
            <a:r>
              <a:rPr lang="en-US" altLang="en-US" sz="2000" dirty="0">
                <a:solidFill>
                  <a:srgbClr val="000000"/>
                </a:solidFill>
                <a:latin typeface="Arial (Body)"/>
              </a:rPr>
              <a:t>A </a:t>
            </a:r>
            <a:r>
              <a:rPr lang="en-US" altLang="en-US" sz="2000" b="1" dirty="0">
                <a:solidFill>
                  <a:srgbClr val="000000"/>
                </a:solidFill>
                <a:latin typeface="Arial (Body)"/>
              </a:rPr>
              <a:t>column</a:t>
            </a:r>
            <a:r>
              <a:rPr lang="en-US" altLang="en-US" sz="2000" dirty="0">
                <a:solidFill>
                  <a:srgbClr val="000000"/>
                </a:solidFill>
                <a:latin typeface="Arial (Body)"/>
              </a:rPr>
              <a:t> holds an individual piece of information about the item</a:t>
            </a:r>
          </a:p>
        </p:txBody>
      </p:sp>
      <p:sp>
        <p:nvSpPr>
          <p:cNvPr id="4" name="Text Placeholder 3"/>
          <p:cNvSpPr>
            <a:spLocks noGrp="1"/>
          </p:cNvSpPr>
          <p:nvPr>
            <p:ph type="body" idx="2"/>
          </p:nvPr>
        </p:nvSpPr>
        <p:spPr>
          <a:xfrm>
            <a:off x="457201" y="4925608"/>
            <a:ext cx="3061855" cy="875289"/>
          </a:xfrm>
        </p:spPr>
        <p:txBody>
          <a:bodyPr/>
          <a:lstStyle/>
          <a:p>
            <a:pPr lvl="0"/>
            <a:r>
              <a:rPr lang="en-US" altLang="en-US" sz="2000" kern="1200" dirty="0">
                <a:solidFill>
                  <a:srgbClr val="000000"/>
                </a:solidFill>
                <a:latin typeface="Arial (Body)"/>
                <a:cs typeface="Arial" panose="020B0604020202020204" pitchFamily="34" charset="0"/>
              </a:rPr>
              <a:t>Each row contains data about one person</a:t>
            </a:r>
          </a:p>
        </p:txBody>
      </p:sp>
      <p:cxnSp>
        <p:nvCxnSpPr>
          <p:cNvPr id="9" name="Straight Arrow Connector 8" descr="rightwards arrow"/>
          <p:cNvCxnSpPr/>
          <p:nvPr/>
        </p:nvCxnSpPr>
        <p:spPr>
          <a:xfrm>
            <a:off x="3685309" y="5469978"/>
            <a:ext cx="533400"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graphicFrame>
        <p:nvGraphicFramePr>
          <p:cNvPr id="7" name="Table 6">
            <a:extLst>
              <a:ext uri="{FF2B5EF4-FFF2-40B4-BE49-F238E27FC236}">
                <a16:creationId xmlns:a16="http://schemas.microsoft.com/office/drawing/2014/main" id="{95475050-6D5D-C364-DA2B-38BBF84FF43A}"/>
              </a:ext>
            </a:extLst>
          </p:cNvPr>
          <p:cNvGraphicFramePr>
            <a:graphicFrameLocks noGrp="1"/>
          </p:cNvGraphicFramePr>
          <p:nvPr>
            <p:extLst>
              <p:ext uri="{D42A27DB-BD31-4B8C-83A1-F6EECF244321}">
                <p14:modId xmlns:p14="http://schemas.microsoft.com/office/powerpoint/2010/main" val="3877728945"/>
              </p:ext>
            </p:extLst>
          </p:nvPr>
        </p:nvGraphicFramePr>
        <p:xfrm>
          <a:off x="4312083" y="4322620"/>
          <a:ext cx="3658899" cy="2133600"/>
        </p:xfrm>
        <a:graphic>
          <a:graphicData uri="http://schemas.openxmlformats.org/drawingml/2006/table">
            <a:tbl>
              <a:tblPr firstRow="1" firstCol="1" bandRow="1"/>
              <a:tblGrid>
                <a:gridCol w="1906875">
                  <a:extLst>
                    <a:ext uri="{9D8B030D-6E8A-4147-A177-3AD203B41FA5}">
                      <a16:colId xmlns:a16="http://schemas.microsoft.com/office/drawing/2014/main" val="3376322324"/>
                    </a:ext>
                  </a:extLst>
                </a:gridCol>
                <a:gridCol w="1752024">
                  <a:extLst>
                    <a:ext uri="{9D8B030D-6E8A-4147-A177-3AD203B41FA5}">
                      <a16:colId xmlns:a16="http://schemas.microsoft.com/office/drawing/2014/main" val="1599446965"/>
                    </a:ext>
                  </a:extLst>
                </a:gridCol>
              </a:tblGrid>
              <a:tr h="194886">
                <a:tc>
                  <a:txBody>
                    <a:bodyPr/>
                    <a:lstStyle/>
                    <a:p>
                      <a:pPr marL="0" marR="0">
                        <a:spcBef>
                          <a:spcPts val="0"/>
                        </a:spcBef>
                        <a:spcAft>
                          <a:spcPts val="0"/>
                        </a:spcAft>
                      </a:pPr>
                      <a:r>
                        <a:rPr lang="en-US" sz="1400">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Name</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marL="0" marR="0">
                        <a:spcBef>
                          <a:spcPts val="0"/>
                        </a:spcBef>
                        <a:spcAft>
                          <a:spcPts val="0"/>
                        </a:spcAft>
                      </a:pPr>
                      <a:r>
                        <a:rPr lang="en-US" sz="1400">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Phone</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extLst>
                  <a:ext uri="{0D108BD9-81ED-4DB2-BD59-A6C34878D82A}">
                    <a16:rowId xmlns:a16="http://schemas.microsoft.com/office/drawing/2014/main" val="2344049979"/>
                  </a:ext>
                </a:extLst>
              </a:tr>
              <a:tr h="194886">
                <a:tc>
                  <a:txBody>
                    <a:bodyPr/>
                    <a:lstStyle/>
                    <a:p>
                      <a:pPr marL="0" marR="0">
                        <a:spcBef>
                          <a:spcPts val="0"/>
                        </a:spcBef>
                        <a:spcAft>
                          <a:spcPts val="0"/>
                        </a:spcAft>
                      </a:pPr>
                      <a:r>
                        <a:rPr lang="en-US" sz="1400">
                          <a:effectLst/>
                          <a:latin typeface="Calibri" panose="020F0502020204030204" pitchFamily="34" charset="0"/>
                          <a:ea typeface="Calibri" panose="020F0502020204030204" pitchFamily="34" charset="0"/>
                          <a:cs typeface="Times New Roman" panose="02020603050405020304" pitchFamily="18" charset="0"/>
                        </a:rPr>
                        <a:t>Katie Allen</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400">
                          <a:effectLst/>
                          <a:latin typeface="Calibri" panose="020F0502020204030204" pitchFamily="34" charset="0"/>
                          <a:ea typeface="Calibri" panose="020F0502020204030204" pitchFamily="34" charset="0"/>
                          <a:cs typeface="Times New Roman" panose="02020603050405020304" pitchFamily="18" charset="0"/>
                        </a:rPr>
                        <a:t>555-1234</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70225211"/>
                  </a:ext>
                </a:extLst>
              </a:tr>
              <a:tr h="194886">
                <a:tc>
                  <a:txBody>
                    <a:bodyPr/>
                    <a:lstStyle/>
                    <a:p>
                      <a:pPr marL="0" marR="0">
                        <a:spcBef>
                          <a:spcPts val="0"/>
                        </a:spcBef>
                        <a:spcAft>
                          <a:spcPts val="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Kiran Sharma</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400">
                          <a:effectLst/>
                          <a:latin typeface="Calibri" panose="020F0502020204030204" pitchFamily="34" charset="0"/>
                          <a:ea typeface="Calibri" panose="020F0502020204030204" pitchFamily="34" charset="0"/>
                          <a:cs typeface="Times New Roman" panose="02020603050405020304" pitchFamily="18" charset="0"/>
                        </a:rPr>
                        <a:t>555-5678</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0598302"/>
                  </a:ext>
                </a:extLst>
              </a:tr>
              <a:tr h="194886">
                <a:tc>
                  <a:txBody>
                    <a:bodyPr/>
                    <a:lstStyle/>
                    <a:p>
                      <a:pPr marL="0" marR="0">
                        <a:spcBef>
                          <a:spcPts val="0"/>
                        </a:spcBef>
                        <a:spcAft>
                          <a:spcPts val="0"/>
                        </a:spcAft>
                      </a:pPr>
                      <a:r>
                        <a:rPr lang="en-US" sz="1400">
                          <a:effectLst/>
                          <a:latin typeface="Calibri" panose="020F0502020204030204" pitchFamily="34" charset="0"/>
                          <a:ea typeface="Calibri" panose="020F0502020204030204" pitchFamily="34" charset="0"/>
                          <a:cs typeface="Times New Roman" panose="02020603050405020304" pitchFamily="18" charset="0"/>
                        </a:rPr>
                        <a:t>Alex Prieto</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400">
                          <a:effectLst/>
                          <a:latin typeface="Calibri" panose="020F0502020204030204" pitchFamily="34" charset="0"/>
                          <a:ea typeface="Calibri" panose="020F0502020204030204" pitchFamily="34" charset="0"/>
                          <a:cs typeface="Times New Roman" panose="02020603050405020304" pitchFamily="18" charset="0"/>
                        </a:rPr>
                        <a:t>555-9012</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68601829"/>
                  </a:ext>
                </a:extLst>
              </a:tr>
              <a:tr h="194886">
                <a:tc>
                  <a:txBody>
                    <a:bodyPr/>
                    <a:lstStyle/>
                    <a:p>
                      <a:pPr marL="0" marR="0">
                        <a:spcBef>
                          <a:spcPts val="0"/>
                        </a:spcBef>
                        <a:spcAft>
                          <a:spcPts val="0"/>
                        </a:spcAft>
                      </a:pPr>
                      <a:r>
                        <a:rPr lang="en-US" sz="1400">
                          <a:effectLst/>
                          <a:latin typeface="Calibri" panose="020F0502020204030204" pitchFamily="34" charset="0"/>
                          <a:ea typeface="Calibri" panose="020F0502020204030204" pitchFamily="34" charset="0"/>
                          <a:cs typeface="Times New Roman" panose="02020603050405020304" pitchFamily="18" charset="0"/>
                        </a:rPr>
                        <a:t>Rosa Lopez</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400">
                          <a:effectLst/>
                          <a:latin typeface="Calibri" panose="020F0502020204030204" pitchFamily="34" charset="0"/>
                          <a:ea typeface="Calibri" panose="020F0502020204030204" pitchFamily="34" charset="0"/>
                          <a:cs typeface="Times New Roman" panose="02020603050405020304" pitchFamily="18" charset="0"/>
                        </a:rPr>
                        <a:t>555-3456</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06492875"/>
                  </a:ext>
                </a:extLst>
              </a:tr>
              <a:tr h="194886">
                <a:tc>
                  <a:txBody>
                    <a:bodyPr/>
                    <a:lstStyle/>
                    <a:p>
                      <a:pPr marL="0" marR="0">
                        <a:spcBef>
                          <a:spcPts val="0"/>
                        </a:spcBef>
                        <a:spcAft>
                          <a:spcPts val="0"/>
                        </a:spcAft>
                      </a:pPr>
                      <a:r>
                        <a:rPr lang="en-US" sz="1400">
                          <a:effectLst/>
                          <a:latin typeface="Calibri" panose="020F0502020204030204" pitchFamily="34" charset="0"/>
                          <a:ea typeface="Calibri" panose="020F0502020204030204" pitchFamily="34" charset="0"/>
                          <a:cs typeface="Times New Roman" panose="02020603050405020304" pitchFamily="18" charset="0"/>
                        </a:rPr>
                        <a:t>Ingrid Olen</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400">
                          <a:effectLst/>
                          <a:latin typeface="Calibri" panose="020F0502020204030204" pitchFamily="34" charset="0"/>
                          <a:ea typeface="Calibri" panose="020F0502020204030204" pitchFamily="34" charset="0"/>
                          <a:cs typeface="Times New Roman" panose="02020603050405020304" pitchFamily="18" charset="0"/>
                        </a:rPr>
                        <a:t>555-7890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52860887"/>
                  </a:ext>
                </a:extLst>
              </a:tr>
              <a:tr h="194886">
                <a:tc>
                  <a:txBody>
                    <a:bodyPr/>
                    <a:lstStyle/>
                    <a:p>
                      <a:pPr marL="0" marR="0">
                        <a:spcBef>
                          <a:spcPts val="0"/>
                        </a:spcBef>
                        <a:spcAft>
                          <a:spcPts val="0"/>
                        </a:spcAft>
                      </a:pPr>
                      <a:r>
                        <a:rPr lang="en-US" sz="1400">
                          <a:effectLst/>
                          <a:latin typeface="Calibri" panose="020F0502020204030204" pitchFamily="34" charset="0"/>
                          <a:ea typeface="Calibri" panose="020F0502020204030204" pitchFamily="34" charset="0"/>
                          <a:cs typeface="Times New Roman" panose="02020603050405020304" pitchFamily="18" charset="0"/>
                        </a:rPr>
                        <a:t>Jamal Ramzi</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400">
                          <a:effectLst/>
                          <a:latin typeface="Calibri" panose="020F0502020204030204" pitchFamily="34" charset="0"/>
                          <a:ea typeface="Calibri" panose="020F0502020204030204" pitchFamily="34" charset="0"/>
                          <a:cs typeface="Times New Roman" panose="02020603050405020304" pitchFamily="18" charset="0"/>
                        </a:rPr>
                        <a:t>555-1122</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84316987"/>
                  </a:ext>
                </a:extLst>
              </a:tr>
              <a:tr h="194886">
                <a:tc>
                  <a:txBody>
                    <a:bodyPr/>
                    <a:lstStyle/>
                    <a:p>
                      <a:pPr marL="0" marR="0">
                        <a:spcBef>
                          <a:spcPts val="0"/>
                        </a:spcBef>
                        <a:spcAft>
                          <a:spcPts val="0"/>
                        </a:spcAft>
                      </a:pPr>
                      <a:r>
                        <a:rPr lang="en-US" sz="1400">
                          <a:effectLst/>
                          <a:latin typeface="Calibri" panose="020F0502020204030204" pitchFamily="34" charset="0"/>
                          <a:ea typeface="Calibri" panose="020F0502020204030204" pitchFamily="34" charset="0"/>
                          <a:cs typeface="Times New Roman" panose="02020603050405020304" pitchFamily="18" charset="0"/>
                        </a:rPr>
                        <a:t>Carmen Cabera</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400">
                          <a:effectLst/>
                          <a:latin typeface="Calibri" panose="020F0502020204030204" pitchFamily="34" charset="0"/>
                          <a:ea typeface="Calibri" panose="020F0502020204030204" pitchFamily="34" charset="0"/>
                          <a:cs typeface="Times New Roman" panose="02020603050405020304" pitchFamily="18" charset="0"/>
                        </a:rPr>
                        <a:t>555-3344</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90562012"/>
                  </a:ext>
                </a:extLst>
              </a:tr>
              <a:tr h="194886">
                <a:tc>
                  <a:txBody>
                    <a:bodyPr/>
                    <a:lstStyle/>
                    <a:p>
                      <a:pPr marL="0" marR="0">
                        <a:spcBef>
                          <a:spcPts val="0"/>
                        </a:spcBef>
                        <a:spcAft>
                          <a:spcPts val="0"/>
                        </a:spcAft>
                      </a:pPr>
                      <a:r>
                        <a:rPr lang="en-US" sz="1400">
                          <a:effectLst/>
                          <a:latin typeface="Calibri" panose="020F0502020204030204" pitchFamily="34" charset="0"/>
                          <a:ea typeface="Calibri" panose="020F0502020204030204" pitchFamily="34" charset="0"/>
                          <a:cs typeface="Times New Roman" panose="02020603050405020304" pitchFamily="18" charset="0"/>
                        </a:rPr>
                        <a:t>Sanjay Patel</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400">
                          <a:effectLst/>
                          <a:latin typeface="Calibri" panose="020F0502020204030204" pitchFamily="34" charset="0"/>
                          <a:ea typeface="Calibri" panose="020F0502020204030204" pitchFamily="34" charset="0"/>
                          <a:cs typeface="Times New Roman" panose="02020603050405020304" pitchFamily="18" charset="0"/>
                        </a:rPr>
                        <a:t>555-5566</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12314124"/>
                  </a:ext>
                </a:extLst>
              </a:tr>
              <a:tr h="194886">
                <a:tc>
                  <a:txBody>
                    <a:bodyPr/>
                    <a:lstStyle/>
                    <a:p>
                      <a:pPr marL="0" marR="0">
                        <a:spcBef>
                          <a:spcPts val="0"/>
                        </a:spcBef>
                        <a:spcAft>
                          <a:spcPts val="0"/>
                        </a:spcAft>
                      </a:pPr>
                      <a:r>
                        <a:rPr lang="en-US" sz="1400">
                          <a:effectLst/>
                          <a:latin typeface="Calibri" panose="020F0502020204030204" pitchFamily="34" charset="0"/>
                          <a:ea typeface="Calibri" panose="020F0502020204030204" pitchFamily="34" charset="0"/>
                          <a:cs typeface="Times New Roman" panose="02020603050405020304" pitchFamily="18" charset="0"/>
                        </a:rPr>
                        <a:t>Kelsey Rose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555-2345</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50849687"/>
                  </a:ext>
                </a:extLst>
              </a:tr>
            </a:tbl>
          </a:graphicData>
        </a:graphic>
      </p:graphicFrame>
    </p:spTree>
    <p:extLst>
      <p:ext uri="{BB962C8B-B14F-4D97-AF65-F5344CB8AC3E}">
        <p14:creationId xmlns:p14="http://schemas.microsoft.com/office/powerpoint/2010/main" val="15679951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solidFill>
                  <a:schemeClr val="tx2"/>
                </a:solidFill>
                <a:latin typeface="Times New Roman" panose="02020603050405020304" pitchFamily="18" charset="0"/>
                <a:cs typeface="Times New Roman" panose="02020603050405020304" pitchFamily="18" charset="0"/>
              </a:rPr>
              <a:t>Column Data Types</a:t>
            </a:r>
            <a:endParaRPr lang="en-US" dirty="0"/>
          </a:p>
        </p:txBody>
      </p:sp>
      <p:sp>
        <p:nvSpPr>
          <p:cNvPr id="3" name="Text Placeholder 2"/>
          <p:cNvSpPr>
            <a:spLocks noGrp="1"/>
          </p:cNvSpPr>
          <p:nvPr>
            <p:ph idx="1"/>
          </p:nvPr>
        </p:nvSpPr>
        <p:spPr>
          <a:xfrm>
            <a:off x="457200" y="1600200"/>
            <a:ext cx="8229600" cy="1097278"/>
          </a:xfrm>
        </p:spPr>
        <p:txBody>
          <a:bodyPr/>
          <a:lstStyle/>
          <a:p>
            <a:pPr lvl="0" indent="-255600" fontAlgn="base">
              <a:spcAft>
                <a:spcPct val="0"/>
              </a:spcAft>
            </a:pPr>
            <a:r>
              <a:rPr lang="en-US" altLang="en-US" sz="2000" dirty="0">
                <a:solidFill>
                  <a:srgbClr val="000000"/>
                </a:solidFill>
                <a:latin typeface="Arial (Body)"/>
              </a:rPr>
              <a:t>When you create a database table, you must specify a data type for the column</a:t>
            </a:r>
          </a:p>
          <a:p>
            <a:pPr marL="777600" lvl="1" indent="-284400" fontAlgn="base">
              <a:spcAft>
                <a:spcPct val="0"/>
              </a:spcAft>
              <a:buFont typeface="Arial" panose="020B0604020202020204" pitchFamily="34" charset="0"/>
              <a:buChar char="–"/>
            </a:pPr>
            <a:r>
              <a:rPr lang="en-US" altLang="en-US" sz="2000" dirty="0">
                <a:solidFill>
                  <a:srgbClr val="000000"/>
                </a:solidFill>
                <a:latin typeface="Arial (Body)"/>
              </a:rPr>
              <a:t>Acceptable data types are defined by D</a:t>
            </a:r>
            <a:r>
              <a:rPr lang="en-US" altLang="en-US" sz="100" dirty="0">
                <a:solidFill>
                  <a:srgbClr val="000000"/>
                </a:solidFill>
                <a:latin typeface="Arial (Body)"/>
              </a:rPr>
              <a:t> </a:t>
            </a:r>
            <a:r>
              <a:rPr lang="en-US" altLang="en-US" sz="2000" dirty="0">
                <a:solidFill>
                  <a:srgbClr val="000000"/>
                </a:solidFill>
                <a:latin typeface="Arial (Body)"/>
              </a:rPr>
              <a:t>B</a:t>
            </a:r>
            <a:r>
              <a:rPr lang="en-US" altLang="en-US" sz="100" dirty="0">
                <a:solidFill>
                  <a:srgbClr val="000000"/>
                </a:solidFill>
                <a:latin typeface="Arial (Body)"/>
              </a:rPr>
              <a:t> </a:t>
            </a:r>
            <a:r>
              <a:rPr lang="en-US" altLang="en-US" sz="2000" dirty="0">
                <a:solidFill>
                  <a:srgbClr val="000000"/>
                </a:solidFill>
                <a:latin typeface="Arial (Body)"/>
              </a:rPr>
              <a:t>M</a:t>
            </a:r>
            <a:r>
              <a:rPr lang="en-US" altLang="en-US" sz="100" dirty="0">
                <a:solidFill>
                  <a:srgbClr val="000000"/>
                </a:solidFill>
                <a:latin typeface="Arial (Body)"/>
              </a:rPr>
              <a:t> </a:t>
            </a:r>
            <a:r>
              <a:rPr lang="en-US" altLang="en-US" sz="2000" dirty="0">
                <a:solidFill>
                  <a:srgbClr val="000000"/>
                </a:solidFill>
                <a:latin typeface="Arial (Body)"/>
              </a:rPr>
              <a:t>S, not C#</a:t>
            </a:r>
          </a:p>
        </p:txBody>
      </p:sp>
      <p:sp>
        <p:nvSpPr>
          <p:cNvPr id="4" name="Content Placeholder 3"/>
          <p:cNvSpPr>
            <a:spLocks noGrp="1"/>
          </p:cNvSpPr>
          <p:nvPr>
            <p:ph idx="13"/>
          </p:nvPr>
        </p:nvSpPr>
        <p:spPr>
          <a:xfrm>
            <a:off x="495993" y="2668749"/>
            <a:ext cx="8229600" cy="348771"/>
          </a:xfrm>
        </p:spPr>
        <p:txBody>
          <a:bodyPr/>
          <a:lstStyle/>
          <a:p>
            <a:pPr marL="741600" lvl="1" indent="-284400">
              <a:spcBef>
                <a:spcPts val="1500"/>
              </a:spcBef>
              <a:buFontTx/>
              <a:buChar char="–"/>
            </a:pPr>
            <a:r>
              <a:rPr lang="en-US" altLang="en-US" sz="2000" dirty="0">
                <a:solidFill>
                  <a:srgbClr val="000000"/>
                </a:solidFill>
                <a:latin typeface="Arial (Body)"/>
              </a:rPr>
              <a:t>The textbook uses Microsoft S</a:t>
            </a:r>
            <a:r>
              <a:rPr lang="en-US" altLang="en-US" sz="100" dirty="0">
                <a:solidFill>
                  <a:srgbClr val="000000"/>
                </a:solidFill>
                <a:latin typeface="Arial (Body)"/>
              </a:rPr>
              <a:t> </a:t>
            </a:r>
            <a:r>
              <a:rPr lang="en-US" altLang="en-US" sz="2000" dirty="0">
                <a:solidFill>
                  <a:srgbClr val="000000"/>
                </a:solidFill>
                <a:latin typeface="Arial (Body)"/>
              </a:rPr>
              <a:t>Q</a:t>
            </a:r>
            <a:r>
              <a:rPr lang="en-US" altLang="en-US" sz="100" dirty="0">
                <a:solidFill>
                  <a:srgbClr val="000000"/>
                </a:solidFill>
                <a:latin typeface="Arial (Body)"/>
              </a:rPr>
              <a:t> </a:t>
            </a:r>
            <a:r>
              <a:rPr lang="en-US" altLang="en-US" sz="2000" dirty="0">
                <a:solidFill>
                  <a:srgbClr val="000000"/>
                </a:solidFill>
                <a:latin typeface="Arial (Body)"/>
              </a:rPr>
              <a:t>L Server</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3696018484"/>
              </p:ext>
            </p:extLst>
          </p:nvPr>
        </p:nvGraphicFramePr>
        <p:xfrm>
          <a:off x="495993" y="3151284"/>
          <a:ext cx="8229600" cy="3200400"/>
        </p:xfrm>
        <a:graphic>
          <a:graphicData uri="http://schemas.openxmlformats.org/drawingml/2006/table">
            <a:tbl>
              <a:tblPr firstRow="1" bandRow="1">
                <a:tableStyleId>{2D5ABB26-0587-4C30-8999-92F81FD0307C}</a:tableStyleId>
              </a:tblPr>
              <a:tblGrid>
                <a:gridCol w="1671135">
                  <a:extLst>
                    <a:ext uri="{9D8B030D-6E8A-4147-A177-3AD203B41FA5}">
                      <a16:colId xmlns:a16="http://schemas.microsoft.com/office/drawing/2014/main" val="3356192248"/>
                    </a:ext>
                  </a:extLst>
                </a:gridCol>
                <a:gridCol w="3815265">
                  <a:extLst>
                    <a:ext uri="{9D8B030D-6E8A-4147-A177-3AD203B41FA5}">
                      <a16:colId xmlns:a16="http://schemas.microsoft.com/office/drawing/2014/main" val="1768005913"/>
                    </a:ext>
                  </a:extLst>
                </a:gridCol>
                <a:gridCol w="2743200">
                  <a:extLst>
                    <a:ext uri="{9D8B030D-6E8A-4147-A177-3AD203B41FA5}">
                      <a16:colId xmlns:a16="http://schemas.microsoft.com/office/drawing/2014/main" val="2473313037"/>
                    </a:ext>
                  </a:extLst>
                </a:gridCol>
              </a:tblGrid>
              <a:tr h="0">
                <a:tc>
                  <a:txBody>
                    <a:bodyPr/>
                    <a:lstStyle/>
                    <a:p>
                      <a:r>
                        <a:rPr lang="en-US" sz="1200" b="1" dirty="0"/>
                        <a:t>S</a:t>
                      </a:r>
                      <a:r>
                        <a:rPr lang="en-US" sz="100" b="1" dirty="0"/>
                        <a:t> </a:t>
                      </a:r>
                      <a:r>
                        <a:rPr lang="en-US" sz="1200" b="1" dirty="0"/>
                        <a:t>Q</a:t>
                      </a:r>
                      <a:r>
                        <a:rPr lang="en-US" sz="100" b="1" dirty="0"/>
                        <a:t> </a:t>
                      </a:r>
                      <a:r>
                        <a:rPr lang="en-US" sz="1200" b="1" dirty="0"/>
                        <a:t>L Server Data Type</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a:t>Description</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a:solidFill>
                            <a:schemeClr val="tx1"/>
                          </a:solidFill>
                        </a:rPr>
                        <a:t>Corresponding C# </a:t>
                      </a:r>
                      <a:r>
                        <a:rPr lang="en-US" sz="1200" b="1" baseline="0" dirty="0">
                          <a:solidFill>
                            <a:schemeClr val="tx1"/>
                          </a:solidFill>
                        </a:rPr>
                        <a:t>or .</a:t>
                      </a:r>
                      <a:r>
                        <a:rPr lang="en-US" sz="100" b="1" baseline="0" dirty="0">
                          <a:solidFill>
                            <a:schemeClr val="tx1"/>
                          </a:solidFill>
                        </a:rPr>
                        <a:t> </a:t>
                      </a:r>
                      <a:r>
                        <a:rPr lang="en-US" sz="1200" b="1" baseline="0" dirty="0">
                          <a:solidFill>
                            <a:schemeClr val="tx1"/>
                          </a:solidFill>
                        </a:rPr>
                        <a:t>N</a:t>
                      </a:r>
                      <a:r>
                        <a:rPr lang="en-US" sz="100" b="1" baseline="0" dirty="0">
                          <a:solidFill>
                            <a:schemeClr val="tx1"/>
                          </a:solidFill>
                        </a:rPr>
                        <a:t> </a:t>
                      </a:r>
                      <a:r>
                        <a:rPr lang="en-US" sz="1200" b="1" baseline="0" dirty="0">
                          <a:solidFill>
                            <a:schemeClr val="tx1"/>
                          </a:solidFill>
                        </a:rPr>
                        <a:t>E</a:t>
                      </a:r>
                      <a:r>
                        <a:rPr lang="en-US" sz="100" b="1" baseline="0" dirty="0">
                          <a:solidFill>
                            <a:schemeClr val="tx1"/>
                          </a:solidFill>
                        </a:rPr>
                        <a:t> </a:t>
                      </a:r>
                      <a:r>
                        <a:rPr lang="en-US" sz="1200" b="1" baseline="0" dirty="0">
                          <a:solidFill>
                            <a:schemeClr val="tx1"/>
                          </a:solidFill>
                        </a:rPr>
                        <a:t>T Framework Data Type</a:t>
                      </a:r>
                      <a:endParaRPr lang="en-US" sz="1200" b="1" dirty="0">
                        <a:solidFill>
                          <a:schemeClr val="tx1"/>
                        </a:solidFill>
                      </a:endParaRP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82213017"/>
                  </a:ext>
                </a:extLst>
              </a:tr>
              <a:tr h="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latin typeface="Consolas" panose="020B0609020204030204" pitchFamily="49" charset="0"/>
                        </a:rPr>
                        <a:t>bit</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True/false values</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latin typeface="Consolas" panose="020B0609020204030204" pitchFamily="49" charset="0"/>
                        </a:rPr>
                        <a:t>bool</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22083264"/>
                  </a:ext>
                </a:extLst>
              </a:tr>
              <a:tr h="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latin typeface="Consolas" panose="020B0609020204030204" pitchFamily="49" charset="0"/>
                        </a:rPr>
                        <a:t>datetime</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A date and</a:t>
                      </a:r>
                      <a:r>
                        <a:rPr lang="en-US" sz="1200" baseline="0" dirty="0"/>
                        <a:t> a time</a:t>
                      </a:r>
                      <a:endParaRPr lang="en-US" sz="1200" dirty="0"/>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latin typeface="Consolas" panose="020B0609020204030204" pitchFamily="49" charset="0"/>
                        </a:rPr>
                        <a:t>dateTime</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63179210"/>
                  </a:ext>
                </a:extLst>
              </a:tr>
              <a:tr h="0">
                <a:tc>
                  <a:txBody>
                    <a:bodyPr/>
                    <a:lstStyle/>
                    <a:p>
                      <a:r>
                        <a:rPr lang="en-US" sz="1200" dirty="0">
                          <a:latin typeface="Consolas" panose="020B0609020204030204" pitchFamily="49" charset="0"/>
                        </a:rPr>
                        <a:t>decimal</a:t>
                      </a:r>
                      <a:r>
                        <a:rPr lang="en-US" sz="1200" b="0" i="1" dirty="0">
                          <a:latin typeface="Consolas" panose="020B0609020204030204" pitchFamily="49" charset="0"/>
                        </a:rPr>
                        <a:t>(t, d)</a:t>
                      </a:r>
                      <a:endParaRPr lang="en-US" sz="1200" b="0" i="1" dirty="0"/>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A decimal value with </a:t>
                      </a:r>
                      <a:r>
                        <a:rPr lang="en-US" sz="1200" b="1" i="0" dirty="0"/>
                        <a:t>t</a:t>
                      </a:r>
                      <a:r>
                        <a:rPr lang="en-US" sz="1200" dirty="0"/>
                        <a:t> total digits and </a:t>
                      </a:r>
                      <a:r>
                        <a:rPr lang="en-US" sz="1200" b="1" i="0" dirty="0"/>
                        <a:t>d</a:t>
                      </a:r>
                      <a:r>
                        <a:rPr lang="en-US" sz="1200" dirty="0"/>
                        <a:t> digits</a:t>
                      </a:r>
                      <a:r>
                        <a:rPr lang="en-US" sz="1200" baseline="0" dirty="0"/>
                        <a:t> appearing after the decimal point.</a:t>
                      </a:r>
                      <a:endParaRPr lang="en-US" sz="1200" dirty="0"/>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latin typeface="Consolas" panose="020B0609020204030204" pitchFamily="49" charset="0"/>
                        </a:rPr>
                        <a:t>decimal</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83689506"/>
                  </a:ext>
                </a:extLst>
              </a:tr>
              <a:tr h="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latin typeface="Consolas" panose="020B0609020204030204" pitchFamily="49" charset="0"/>
                        </a:rPr>
                        <a:t>float</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Real numbers</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latin typeface="Consolas" panose="020B0609020204030204" pitchFamily="49" charset="0"/>
                        </a:rPr>
                        <a:t>double</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3312444"/>
                  </a:ext>
                </a:extLst>
              </a:tr>
              <a:tr h="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latin typeface="Consolas" panose="020B0609020204030204" pitchFamily="49" charset="0"/>
                        </a:rPr>
                        <a:t>int</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An integer number</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latin typeface="Consolas" panose="020B0609020204030204" pitchFamily="49" charset="0"/>
                        </a:rPr>
                        <a:t>int</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8393568"/>
                  </a:ext>
                </a:extLst>
              </a:tr>
              <a:tr h="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latin typeface="Consolas" panose="020B0609020204030204" pitchFamily="49" charset="0"/>
                        </a:rPr>
                        <a:t>money</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Values that represent currency</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latin typeface="Consolas" panose="020B0609020204030204" pitchFamily="49" charset="0"/>
                        </a:rPr>
                        <a:t>decimal</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39978759"/>
                  </a:ext>
                </a:extLst>
              </a:tr>
              <a:tr h="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latin typeface="Consolas" panose="020B0609020204030204" pitchFamily="49" charset="0"/>
                        </a:rPr>
                        <a:t>nchar</a:t>
                      </a:r>
                      <a:r>
                        <a:rPr lang="en-US" sz="1200" b="0" i="0" dirty="0">
                          <a:latin typeface="Consolas" panose="020B0609020204030204" pitchFamily="49" charset="0"/>
                        </a:rPr>
                        <a:t>(</a:t>
                      </a:r>
                      <a:r>
                        <a:rPr lang="en-US" sz="1200" b="0" i="1" dirty="0">
                          <a:latin typeface="Consolas" panose="020B0609020204030204" pitchFamily="49" charset="0"/>
                        </a:rPr>
                        <a:t>n</a:t>
                      </a:r>
                      <a:r>
                        <a:rPr lang="en-US" sz="1200" b="0" i="0" dirty="0">
                          <a:latin typeface="Consolas" panose="020B0609020204030204" pitchFamily="49" charset="0"/>
                        </a:rPr>
                        <a:t>)</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A fixed-length Unicode string</a:t>
                      </a:r>
                      <a:r>
                        <a:rPr lang="en-US" sz="1200" baseline="0" dirty="0"/>
                        <a:t> with a maximum length of </a:t>
                      </a:r>
                      <a:r>
                        <a:rPr lang="en-US" sz="1200" b="1" i="0" baseline="0" dirty="0"/>
                        <a:t>n</a:t>
                      </a:r>
                      <a:r>
                        <a:rPr lang="en-US" sz="1200" baseline="0" dirty="0"/>
                        <a:t> characters.</a:t>
                      </a:r>
                      <a:endParaRPr lang="en-US" sz="1200" dirty="0"/>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latin typeface="Consolas" panose="020B0609020204030204" pitchFamily="49" charset="0"/>
                        </a:rPr>
                        <a:t>string</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09449863"/>
                  </a:ext>
                </a:extLst>
              </a:tr>
              <a:tr h="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latin typeface="Consolas" panose="020B0609020204030204" pitchFamily="49" charset="0"/>
                        </a:rPr>
                        <a:t>nvarchar</a:t>
                      </a:r>
                      <a:r>
                        <a:rPr lang="en-US" sz="1200" b="0" i="0" dirty="0">
                          <a:latin typeface="Consolas" panose="020B0609020204030204" pitchFamily="49" charset="0"/>
                        </a:rPr>
                        <a:t>(</a:t>
                      </a:r>
                      <a:r>
                        <a:rPr lang="en-US" sz="1200" b="0" i="1" dirty="0">
                          <a:latin typeface="Consolas" panose="020B0609020204030204" pitchFamily="49" charset="0"/>
                        </a:rPr>
                        <a:t>n</a:t>
                      </a:r>
                      <a:r>
                        <a:rPr lang="en-US" sz="1200" b="0" i="0" dirty="0">
                          <a:latin typeface="Consolas" panose="020B0609020204030204" pitchFamily="49" charset="0"/>
                        </a:rPr>
                        <a:t>)</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A variable-length Unicode string</a:t>
                      </a:r>
                      <a:r>
                        <a:rPr lang="en-US" sz="1200" baseline="0" dirty="0"/>
                        <a:t> with a maximum length of </a:t>
                      </a:r>
                      <a:r>
                        <a:rPr lang="en-US" sz="1200" b="1" i="0" baseline="0" dirty="0"/>
                        <a:t>n</a:t>
                      </a:r>
                      <a:r>
                        <a:rPr lang="en-US" sz="1200" baseline="0" dirty="0"/>
                        <a:t> characters.</a:t>
                      </a:r>
                      <a:endParaRPr lang="en-US" sz="1200" dirty="0"/>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latin typeface="Consolas" panose="020B0609020204030204" pitchFamily="49" charset="0"/>
                        </a:rPr>
                        <a:t>string</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2301373"/>
                  </a:ext>
                </a:extLst>
              </a:tr>
            </a:tbl>
          </a:graphicData>
        </a:graphic>
      </p:graphicFrame>
    </p:spTree>
    <p:extLst>
      <p:ext uri="{BB962C8B-B14F-4D97-AF65-F5344CB8AC3E}">
        <p14:creationId xmlns:p14="http://schemas.microsoft.com/office/powerpoint/2010/main" val="6382097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fontAlgn="base">
              <a:spcBef>
                <a:spcPct val="0"/>
              </a:spcBef>
              <a:spcAft>
                <a:spcPct val="0"/>
              </a:spcAft>
              <a:buClrTx/>
            </a:pPr>
            <a:r>
              <a:rPr lang="en-US" altLang="en-US" dirty="0">
                <a:solidFill>
                  <a:schemeClr val="tx2"/>
                </a:solidFill>
                <a:latin typeface="Times New Roman" panose="02020603050405020304" pitchFamily="18" charset="0"/>
                <a:ea typeface="+mj-ea"/>
                <a:cs typeface="Times New Roman" panose="02020603050405020304" pitchFamily="18" charset="0"/>
              </a:rPr>
              <a:t>Primary Keys and Identity Columns</a:t>
            </a:r>
          </a:p>
        </p:txBody>
      </p:sp>
      <p:sp>
        <p:nvSpPr>
          <p:cNvPr id="3" name="Text Placeholder 2"/>
          <p:cNvSpPr>
            <a:spLocks noGrp="1"/>
          </p:cNvSpPr>
          <p:nvPr>
            <p:ph type="body" idx="1"/>
          </p:nvPr>
        </p:nvSpPr>
        <p:spPr>
          <a:xfrm>
            <a:off x="457200" y="1600200"/>
            <a:ext cx="8229600" cy="4324230"/>
          </a:xfrm>
        </p:spPr>
        <p:txBody>
          <a:bodyPr wrap="square" lIns="91425" tIns="91425" rIns="91425" bIns="91425">
            <a:spAutoFit/>
          </a:bodyPr>
          <a:lstStyle/>
          <a:p>
            <a:pPr lvl="0" fontAlgn="base">
              <a:spcAft>
                <a:spcPct val="0"/>
              </a:spcAft>
              <a:buFont typeface="Arial" panose="020B0604020202020204" pitchFamily="34" charset="0"/>
              <a:buChar char="•"/>
            </a:pPr>
            <a:r>
              <a:rPr lang="en-US" altLang="en-US" sz="1800" dirty="0">
                <a:solidFill>
                  <a:srgbClr val="000000"/>
                </a:solidFill>
                <a:latin typeface="Arial (Body)"/>
                <a:ea typeface="+mn-ea"/>
              </a:rPr>
              <a:t>Most database tables have a </a:t>
            </a:r>
            <a:r>
              <a:rPr lang="en-US" altLang="en-US" sz="1800" b="1" dirty="0">
                <a:solidFill>
                  <a:srgbClr val="000000"/>
                </a:solidFill>
                <a:latin typeface="Arial (Body)"/>
                <a:ea typeface="+mn-ea"/>
              </a:rPr>
              <a:t>primary key</a:t>
            </a:r>
          </a:p>
          <a:p>
            <a:pPr marL="741600" lvl="1" indent="-284400" fontAlgn="base">
              <a:spcAft>
                <a:spcPct val="0"/>
              </a:spcAft>
              <a:buFont typeface="Arial" panose="020B0604020202020204" pitchFamily="34" charset="0"/>
              <a:buChar char="–"/>
            </a:pPr>
            <a:r>
              <a:rPr lang="en-US" altLang="en-US" sz="1800" dirty="0">
                <a:solidFill>
                  <a:srgbClr val="000000"/>
                </a:solidFill>
                <a:latin typeface="Arial (Body)"/>
              </a:rPr>
              <a:t>A primary key is a column that can be used to identify a specific row</a:t>
            </a:r>
          </a:p>
          <a:p>
            <a:pPr marL="741600" lvl="1" indent="-284400" fontAlgn="base">
              <a:spcAft>
                <a:spcPct val="0"/>
              </a:spcAft>
              <a:buFont typeface="Arial" panose="020B0604020202020204" pitchFamily="34" charset="0"/>
              <a:buChar char="–"/>
            </a:pPr>
            <a:r>
              <a:rPr lang="en-US" altLang="en-US" sz="1800" dirty="0">
                <a:solidFill>
                  <a:srgbClr val="000000"/>
                </a:solidFill>
                <a:latin typeface="Arial (Body)"/>
              </a:rPr>
              <a:t>The column that is designated as the primary key must hold a unique value for each row. For example:</a:t>
            </a:r>
          </a:p>
          <a:p>
            <a:pPr lvl="2" fontAlgn="base">
              <a:spcAft>
                <a:spcPct val="0"/>
              </a:spcAft>
            </a:pPr>
            <a:r>
              <a:rPr lang="en-US" altLang="en-US" sz="1800" dirty="0">
                <a:solidFill>
                  <a:srgbClr val="000000"/>
                </a:solidFill>
                <a:latin typeface="Arial (Body)"/>
              </a:rPr>
              <a:t>Employee I</a:t>
            </a:r>
            <a:r>
              <a:rPr lang="en-US" altLang="en-US" sz="100" dirty="0">
                <a:solidFill>
                  <a:srgbClr val="000000"/>
                </a:solidFill>
                <a:latin typeface="Arial (Body)"/>
              </a:rPr>
              <a:t> </a:t>
            </a:r>
            <a:r>
              <a:rPr lang="en-US" altLang="en-US" sz="1800" dirty="0">
                <a:solidFill>
                  <a:srgbClr val="000000"/>
                </a:solidFill>
                <a:latin typeface="Arial (Body)"/>
              </a:rPr>
              <a:t>D, social security number, invoice number, sales order number</a:t>
            </a:r>
          </a:p>
          <a:p>
            <a:pPr marL="741600" lvl="1" indent="-284400" fontAlgn="base">
              <a:spcAft>
                <a:spcPct val="0"/>
              </a:spcAft>
              <a:buFont typeface="Arial" panose="020B0604020202020204" pitchFamily="34" charset="0"/>
              <a:buChar char="–"/>
            </a:pPr>
            <a:r>
              <a:rPr lang="en-US" altLang="en-US" sz="1800" dirty="0">
                <a:solidFill>
                  <a:srgbClr val="000000"/>
                </a:solidFill>
                <a:latin typeface="Arial (Body)"/>
              </a:rPr>
              <a:t>Sometimes the data you want to store in a table does not contain any unique items that can be used as a primary key</a:t>
            </a:r>
          </a:p>
          <a:p>
            <a:pPr lvl="2" fontAlgn="base">
              <a:spcAft>
                <a:spcPct val="0"/>
              </a:spcAft>
            </a:pPr>
            <a:r>
              <a:rPr lang="en-US" altLang="en-US" sz="1800" dirty="0">
                <a:solidFill>
                  <a:srgbClr val="000000"/>
                </a:solidFill>
                <a:latin typeface="Arial (Body)"/>
              </a:rPr>
              <a:t>You need to create a column specifically to serve as the primary key. This column is known as an </a:t>
            </a:r>
            <a:r>
              <a:rPr lang="en-US" altLang="en-US" sz="1800" b="1" dirty="0">
                <a:solidFill>
                  <a:srgbClr val="000000"/>
                </a:solidFill>
                <a:latin typeface="Arial (Body)"/>
              </a:rPr>
              <a:t>identity column.</a:t>
            </a:r>
          </a:p>
          <a:p>
            <a:pPr lvl="2" fontAlgn="base">
              <a:spcAft>
                <a:spcPct val="0"/>
              </a:spcAft>
            </a:pPr>
            <a:r>
              <a:rPr lang="en-US" altLang="en-US" sz="1800" dirty="0">
                <a:solidFill>
                  <a:srgbClr val="000000"/>
                </a:solidFill>
                <a:latin typeface="Arial (Body)"/>
              </a:rPr>
              <a:t>Identity columns typically contain integers</a:t>
            </a:r>
          </a:p>
          <a:p>
            <a:pPr lvl="2" fontAlgn="base">
              <a:spcAft>
                <a:spcPct val="0"/>
              </a:spcAft>
            </a:pPr>
            <a:r>
              <a:rPr lang="en-US" altLang="en-US" sz="1800" dirty="0">
                <a:solidFill>
                  <a:srgbClr val="000000"/>
                </a:solidFill>
                <a:latin typeface="Arial (Body)"/>
              </a:rPr>
              <a:t>Each time a new row is added to the table, the D</a:t>
            </a:r>
            <a:r>
              <a:rPr lang="en-US" altLang="en-US" sz="100" dirty="0">
                <a:solidFill>
                  <a:srgbClr val="000000"/>
                </a:solidFill>
                <a:latin typeface="Arial (Body)"/>
              </a:rPr>
              <a:t> </a:t>
            </a:r>
            <a:r>
              <a:rPr lang="en-US" altLang="en-US" sz="1800" dirty="0">
                <a:solidFill>
                  <a:srgbClr val="000000"/>
                </a:solidFill>
                <a:latin typeface="Arial (Body)"/>
              </a:rPr>
              <a:t>B</a:t>
            </a:r>
            <a:r>
              <a:rPr lang="en-US" altLang="en-US" sz="100" dirty="0">
                <a:solidFill>
                  <a:srgbClr val="000000"/>
                </a:solidFill>
                <a:latin typeface="Arial (Body)"/>
              </a:rPr>
              <a:t> </a:t>
            </a:r>
            <a:r>
              <a:rPr lang="en-US" altLang="en-US" sz="1800" dirty="0">
                <a:solidFill>
                  <a:srgbClr val="000000"/>
                </a:solidFill>
                <a:latin typeface="Arial (Body)"/>
              </a:rPr>
              <a:t>M</a:t>
            </a:r>
            <a:r>
              <a:rPr lang="en-US" altLang="en-US" sz="100" dirty="0">
                <a:solidFill>
                  <a:srgbClr val="000000"/>
                </a:solidFill>
                <a:latin typeface="Arial (Body)"/>
              </a:rPr>
              <a:t> </a:t>
            </a:r>
            <a:r>
              <a:rPr lang="en-US" altLang="en-US" sz="1800" dirty="0">
                <a:solidFill>
                  <a:srgbClr val="000000"/>
                </a:solidFill>
                <a:latin typeface="Arial (Body)"/>
              </a:rPr>
              <a:t>S automatically assigns a unique value to the identity column</a:t>
            </a:r>
          </a:p>
        </p:txBody>
      </p:sp>
    </p:spTree>
    <p:extLst>
      <p:ext uri="{BB962C8B-B14F-4D97-AF65-F5344CB8AC3E}">
        <p14:creationId xmlns:p14="http://schemas.microsoft.com/office/powerpoint/2010/main" val="6673439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2"/>
                </a:solidFill>
                <a:latin typeface="Times New Roman" panose="02020603050405020304" pitchFamily="18" charset="0"/>
                <a:cs typeface="Times New Roman" panose="02020603050405020304" pitchFamily="18" charset="0"/>
              </a:rPr>
              <a:t>Creating a Database in Visual Studio</a:t>
            </a:r>
          </a:p>
        </p:txBody>
      </p:sp>
      <p:sp>
        <p:nvSpPr>
          <p:cNvPr id="3" name="Content Placeholder 2"/>
          <p:cNvSpPr>
            <a:spLocks noGrp="1"/>
          </p:cNvSpPr>
          <p:nvPr>
            <p:ph idx="1"/>
          </p:nvPr>
        </p:nvSpPr>
        <p:spPr>
          <a:xfrm>
            <a:off x="457200" y="1600201"/>
            <a:ext cx="5815584" cy="4454236"/>
          </a:xfrm>
        </p:spPr>
        <p:txBody>
          <a:bodyPr/>
          <a:lstStyle/>
          <a:p>
            <a:pPr marL="255600" lvl="0" indent="-255600" fontAlgn="base">
              <a:spcAft>
                <a:spcPct val="0"/>
              </a:spcAft>
              <a:buClr>
                <a:schemeClr val="tx2"/>
              </a:buClr>
              <a:buFont typeface="Arial" panose="020B0604020202020204" pitchFamily="34" charset="0"/>
              <a:buChar char="•"/>
            </a:pPr>
            <a:r>
              <a:rPr lang="en-US" altLang="en-US" sz="2000" dirty="0">
                <a:solidFill>
                  <a:srgbClr val="000000"/>
                </a:solidFill>
                <a:latin typeface="Arial (Body)"/>
              </a:rPr>
              <a:t>A .</a:t>
            </a:r>
            <a:r>
              <a:rPr lang="en-US" altLang="en-US" sz="100" dirty="0">
                <a:solidFill>
                  <a:srgbClr val="000000"/>
                </a:solidFill>
                <a:latin typeface="Arial (Body)"/>
              </a:rPr>
              <a:t> </a:t>
            </a:r>
            <a:r>
              <a:rPr lang="en-US" altLang="en-US" sz="2000" dirty="0">
                <a:solidFill>
                  <a:srgbClr val="000000"/>
                </a:solidFill>
                <a:latin typeface="Arial (Body)"/>
              </a:rPr>
              <a:t>N</a:t>
            </a:r>
            <a:r>
              <a:rPr lang="en-US" altLang="en-US" sz="100" dirty="0">
                <a:solidFill>
                  <a:srgbClr val="000000"/>
                </a:solidFill>
                <a:latin typeface="Arial (Body)"/>
              </a:rPr>
              <a:t> </a:t>
            </a:r>
            <a:r>
              <a:rPr lang="en-US" altLang="en-US" sz="2000" dirty="0">
                <a:solidFill>
                  <a:srgbClr val="000000"/>
                </a:solidFill>
                <a:latin typeface="Arial (Body)"/>
              </a:rPr>
              <a:t>E</a:t>
            </a:r>
            <a:r>
              <a:rPr lang="en-US" altLang="en-US" sz="100" dirty="0">
                <a:solidFill>
                  <a:srgbClr val="000000"/>
                </a:solidFill>
                <a:latin typeface="Arial (Body)"/>
              </a:rPr>
              <a:t> </a:t>
            </a:r>
            <a:r>
              <a:rPr lang="en-US" altLang="en-US" sz="2000" dirty="0">
                <a:solidFill>
                  <a:srgbClr val="000000"/>
                </a:solidFill>
                <a:latin typeface="Arial (Body)"/>
              </a:rPr>
              <a:t>T application uses several components, arranged in layers, to connect to a database</a:t>
            </a:r>
          </a:p>
          <a:p>
            <a:pPr marL="741600" lvl="1" indent="-284400" fontAlgn="base">
              <a:spcAft>
                <a:spcPct val="0"/>
              </a:spcAft>
              <a:buClr>
                <a:schemeClr val="tx2"/>
              </a:buClr>
              <a:buFont typeface="Arial" panose="020B0604020202020204" pitchFamily="34" charset="0"/>
              <a:buChar char="–"/>
            </a:pPr>
            <a:r>
              <a:rPr lang="en-US" altLang="en-US" sz="2000" b="1" dirty="0">
                <a:solidFill>
                  <a:srgbClr val="000000"/>
                </a:solidFill>
                <a:latin typeface="Arial (Body)"/>
              </a:rPr>
              <a:t>Data Source </a:t>
            </a:r>
            <a:r>
              <a:rPr lang="en-US" altLang="en-US" sz="2000" dirty="0">
                <a:solidFill>
                  <a:srgbClr val="000000"/>
                </a:solidFill>
                <a:latin typeface="Arial (Body)"/>
              </a:rPr>
              <a:t>– a source of data with which the application can work</a:t>
            </a:r>
          </a:p>
          <a:p>
            <a:pPr marL="741600" lvl="1" indent="-284400" fontAlgn="base">
              <a:spcAft>
                <a:spcPct val="0"/>
              </a:spcAft>
              <a:buClr>
                <a:schemeClr val="tx2"/>
              </a:buClr>
              <a:buFont typeface="Arial" panose="020B0604020202020204" pitchFamily="34" charset="0"/>
              <a:buChar char="–"/>
            </a:pPr>
            <a:r>
              <a:rPr lang="en-US" altLang="en-US" sz="2000" b="1" dirty="0">
                <a:solidFill>
                  <a:srgbClr val="000000"/>
                </a:solidFill>
                <a:latin typeface="Arial (Body)"/>
              </a:rPr>
              <a:t>Table Adapter </a:t>
            </a:r>
            <a:r>
              <a:rPr lang="en-US" altLang="en-US" sz="2000" dirty="0">
                <a:solidFill>
                  <a:srgbClr val="000000"/>
                </a:solidFill>
                <a:latin typeface="Arial (Body)"/>
              </a:rPr>
              <a:t>– connects to a data source and retrieves data from a table in a data source</a:t>
            </a:r>
          </a:p>
          <a:p>
            <a:pPr marL="741600" lvl="1" indent="-284400" fontAlgn="base">
              <a:spcAft>
                <a:spcPct val="0"/>
              </a:spcAft>
              <a:buClr>
                <a:schemeClr val="tx2"/>
              </a:buClr>
              <a:buFont typeface="Arial" panose="020B0604020202020204" pitchFamily="34" charset="0"/>
              <a:buChar char="–"/>
            </a:pPr>
            <a:r>
              <a:rPr lang="en-US" altLang="en-US" sz="2000" b="1" dirty="0">
                <a:solidFill>
                  <a:srgbClr val="000000"/>
                </a:solidFill>
                <a:latin typeface="Arial (Body)"/>
              </a:rPr>
              <a:t>Dataset</a:t>
            </a:r>
            <a:r>
              <a:rPr lang="en-US" altLang="en-US" sz="2000" dirty="0">
                <a:solidFill>
                  <a:srgbClr val="000000"/>
                </a:solidFill>
                <a:latin typeface="Arial (Body)"/>
              </a:rPr>
              <a:t> – gets a copy of a table from the table adapter and keeps the copy of the table in memory</a:t>
            </a:r>
          </a:p>
          <a:p>
            <a:pPr marL="741600" lvl="1" indent="-284400" fontAlgn="base">
              <a:spcAft>
                <a:spcPct val="0"/>
              </a:spcAft>
              <a:buClr>
                <a:schemeClr val="tx2"/>
              </a:buClr>
              <a:buFont typeface="Arial" panose="020B0604020202020204" pitchFamily="34" charset="0"/>
              <a:buChar char="–"/>
            </a:pPr>
            <a:r>
              <a:rPr lang="en-US" altLang="en-US" sz="2000" b="1" dirty="0">
                <a:solidFill>
                  <a:srgbClr val="000000"/>
                </a:solidFill>
                <a:latin typeface="Arial (Body)"/>
              </a:rPr>
              <a:t>Binding</a:t>
            </a:r>
            <a:r>
              <a:rPr lang="en-US" altLang="en-US" sz="2000" dirty="0">
                <a:solidFill>
                  <a:srgbClr val="000000"/>
                </a:solidFill>
                <a:latin typeface="Arial (Body)"/>
              </a:rPr>
              <a:t> </a:t>
            </a:r>
            <a:r>
              <a:rPr lang="en-US" altLang="en-US" sz="2000" b="1" dirty="0">
                <a:solidFill>
                  <a:srgbClr val="000000"/>
                </a:solidFill>
                <a:latin typeface="Arial (Body)"/>
              </a:rPr>
              <a:t>Source</a:t>
            </a:r>
            <a:r>
              <a:rPr lang="en-US" altLang="en-US" sz="2000" dirty="0">
                <a:solidFill>
                  <a:srgbClr val="000000"/>
                </a:solidFill>
                <a:latin typeface="Arial (Body)"/>
              </a:rPr>
              <a:t> – a component that can connect user interface controls directly to a dataset</a:t>
            </a:r>
          </a:p>
        </p:txBody>
      </p:sp>
      <p:pic>
        <p:nvPicPr>
          <p:cNvPr id="4" name="Picture 3" descr="A diagram of the layers of components for a dot net application to connect to a database. The layers are as follows. Application. Binding source. Data set. Table adapter. Data source. To the right of the diagram are 4 arrows going down next to 4 arrows going up."/>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34244" y="2603737"/>
            <a:ext cx="2171465" cy="1927611"/>
          </a:xfrm>
          <a:prstGeom prst="rect">
            <a:avLst/>
          </a:prstGeom>
        </p:spPr>
      </p:pic>
    </p:spTree>
    <p:extLst>
      <p:ext uri="{BB962C8B-B14F-4D97-AF65-F5344CB8AC3E}">
        <p14:creationId xmlns:p14="http://schemas.microsoft.com/office/powerpoint/2010/main" val="33851985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fontAlgn="base">
              <a:spcBef>
                <a:spcPct val="0"/>
              </a:spcBef>
              <a:spcAft>
                <a:spcPct val="0"/>
              </a:spcAft>
              <a:buClrTx/>
            </a:pPr>
            <a:r>
              <a:rPr lang="en-US" altLang="en-US" dirty="0">
                <a:solidFill>
                  <a:schemeClr val="tx2"/>
                </a:solidFill>
                <a:latin typeface="Times New Roman" panose="02020603050405020304" pitchFamily="18" charset="0"/>
                <a:ea typeface="+mj-ea"/>
                <a:cs typeface="Times New Roman" panose="02020603050405020304" pitchFamily="18" charset="0"/>
              </a:rPr>
              <a:t>Creating a Server-Based Database</a:t>
            </a:r>
          </a:p>
        </p:txBody>
      </p:sp>
      <p:sp>
        <p:nvSpPr>
          <p:cNvPr id="3" name="Content Placeholder 2"/>
          <p:cNvSpPr>
            <a:spLocks noGrp="1"/>
          </p:cNvSpPr>
          <p:nvPr>
            <p:ph type="body" idx="1"/>
          </p:nvPr>
        </p:nvSpPr>
        <p:spPr>
          <a:xfrm>
            <a:off x="457199" y="1600200"/>
            <a:ext cx="4540873" cy="4816673"/>
          </a:xfrm>
        </p:spPr>
        <p:txBody>
          <a:bodyPr wrap="square" lIns="91425" tIns="91425" rIns="91425" bIns="91425">
            <a:spAutoFit/>
          </a:bodyPr>
          <a:lstStyle/>
          <a:p>
            <a:pPr marL="255600" lvl="0" indent="-255600" fontAlgn="base">
              <a:spcAft>
                <a:spcPct val="0"/>
              </a:spcAft>
              <a:buFont typeface="Arial" panose="020B0604020202020204" pitchFamily="34" charset="0"/>
              <a:buChar char="•"/>
            </a:pPr>
            <a:r>
              <a:rPr lang="en-US" altLang="en-US" sz="2200" dirty="0">
                <a:solidFill>
                  <a:srgbClr val="000000"/>
                </a:solidFill>
                <a:latin typeface="Arial (Body)"/>
                <a:ea typeface="+mn-ea"/>
              </a:rPr>
              <a:t>Visual Studio provides wizards that make it easy to create and configure the database</a:t>
            </a:r>
          </a:p>
          <a:p>
            <a:pPr marL="741600" lvl="1" indent="-284400" fontAlgn="base">
              <a:spcAft>
                <a:spcPct val="0"/>
              </a:spcAft>
              <a:buFont typeface="Arial" panose="020B0604020202020204" pitchFamily="34" charset="0"/>
              <a:buChar char="–"/>
            </a:pPr>
            <a:r>
              <a:rPr lang="en-US" altLang="en-US" sz="2200" dirty="0">
                <a:solidFill>
                  <a:srgbClr val="000000"/>
                </a:solidFill>
                <a:latin typeface="Arial (Body)"/>
              </a:rPr>
              <a:t>The </a:t>
            </a:r>
            <a:r>
              <a:rPr lang="en-US" altLang="en-US" sz="2200" b="1" i="1" dirty="0">
                <a:solidFill>
                  <a:srgbClr val="000000"/>
                </a:solidFill>
                <a:latin typeface="Arial (Body)"/>
              </a:rPr>
              <a:t>Add New Item </a:t>
            </a:r>
            <a:r>
              <a:rPr lang="en-US" altLang="en-US" sz="2200" dirty="0">
                <a:solidFill>
                  <a:srgbClr val="000000"/>
                </a:solidFill>
                <a:latin typeface="Arial (Body)"/>
              </a:rPr>
              <a:t>window provides a Service-based Database option for creating an empty S</a:t>
            </a:r>
            <a:r>
              <a:rPr lang="en-US" altLang="en-US" sz="100" dirty="0">
                <a:solidFill>
                  <a:srgbClr val="000000"/>
                </a:solidFill>
                <a:latin typeface="Arial (Body)"/>
              </a:rPr>
              <a:t> </a:t>
            </a:r>
            <a:r>
              <a:rPr lang="en-US" altLang="en-US" sz="2200" dirty="0">
                <a:solidFill>
                  <a:srgbClr val="000000"/>
                </a:solidFill>
                <a:latin typeface="Arial (Body)"/>
              </a:rPr>
              <a:t>Q</a:t>
            </a:r>
            <a:r>
              <a:rPr lang="en-US" altLang="en-US" sz="100" dirty="0">
                <a:solidFill>
                  <a:srgbClr val="000000"/>
                </a:solidFill>
                <a:latin typeface="Arial (Body)"/>
              </a:rPr>
              <a:t> </a:t>
            </a:r>
            <a:r>
              <a:rPr lang="en-US" altLang="en-US" sz="2200" dirty="0">
                <a:solidFill>
                  <a:srgbClr val="000000"/>
                </a:solidFill>
                <a:latin typeface="Arial (Body)"/>
              </a:rPr>
              <a:t>L Server database</a:t>
            </a:r>
          </a:p>
          <a:p>
            <a:pPr marL="741600" lvl="1" indent="-284400" fontAlgn="base">
              <a:spcAft>
                <a:spcPct val="0"/>
              </a:spcAft>
              <a:buFont typeface="Arial" panose="020B0604020202020204" pitchFamily="34" charset="0"/>
              <a:buChar char="–"/>
            </a:pPr>
            <a:r>
              <a:rPr lang="en-US" altLang="en-US" sz="2200" dirty="0">
                <a:solidFill>
                  <a:srgbClr val="000000"/>
                </a:solidFill>
                <a:latin typeface="Arial (Body)"/>
              </a:rPr>
              <a:t>The default name of the S</a:t>
            </a:r>
            <a:r>
              <a:rPr lang="en-US" altLang="en-US" sz="100" dirty="0">
                <a:solidFill>
                  <a:srgbClr val="000000"/>
                </a:solidFill>
                <a:latin typeface="Arial (Body)"/>
              </a:rPr>
              <a:t> </a:t>
            </a:r>
            <a:r>
              <a:rPr lang="en-US" altLang="en-US" sz="2200" dirty="0">
                <a:solidFill>
                  <a:srgbClr val="000000"/>
                </a:solidFill>
                <a:latin typeface="Arial (Body)"/>
              </a:rPr>
              <a:t>Q</a:t>
            </a:r>
            <a:r>
              <a:rPr lang="en-US" altLang="en-US" sz="100" dirty="0">
                <a:solidFill>
                  <a:srgbClr val="000000"/>
                </a:solidFill>
                <a:latin typeface="Arial (Body)"/>
              </a:rPr>
              <a:t> </a:t>
            </a:r>
            <a:r>
              <a:rPr lang="en-US" altLang="en-US" sz="2200" dirty="0">
                <a:solidFill>
                  <a:srgbClr val="000000"/>
                </a:solidFill>
                <a:latin typeface="Arial (Body)"/>
              </a:rPr>
              <a:t>L Server database is </a:t>
            </a:r>
            <a:r>
              <a:rPr lang="en-US" altLang="en-US" sz="2200" b="1" dirty="0">
                <a:solidFill>
                  <a:srgbClr val="000000"/>
                </a:solidFill>
                <a:latin typeface="Arial (Body)"/>
              </a:rPr>
              <a:t>Database1.m</a:t>
            </a:r>
            <a:r>
              <a:rPr lang="en-US" altLang="en-US" sz="100" b="1" dirty="0">
                <a:solidFill>
                  <a:srgbClr val="000000"/>
                </a:solidFill>
                <a:latin typeface="Arial (Body)"/>
              </a:rPr>
              <a:t> </a:t>
            </a:r>
            <a:r>
              <a:rPr lang="en-US" altLang="en-US" sz="2200" b="1" dirty="0">
                <a:solidFill>
                  <a:srgbClr val="000000"/>
                </a:solidFill>
                <a:latin typeface="Arial (Body)"/>
              </a:rPr>
              <a:t>d</a:t>
            </a:r>
            <a:r>
              <a:rPr lang="en-US" altLang="en-US" sz="100" b="1" dirty="0">
                <a:solidFill>
                  <a:srgbClr val="000000"/>
                </a:solidFill>
                <a:latin typeface="Arial (Body)"/>
              </a:rPr>
              <a:t> </a:t>
            </a:r>
            <a:r>
              <a:rPr lang="en-US" altLang="en-US" sz="2200" b="1" dirty="0">
                <a:solidFill>
                  <a:srgbClr val="000000"/>
                </a:solidFill>
                <a:latin typeface="Arial (Body)"/>
              </a:rPr>
              <a:t>f</a:t>
            </a:r>
          </a:p>
          <a:p>
            <a:pPr marL="741600" lvl="1" indent="-284400" fontAlgn="base">
              <a:spcAft>
                <a:spcPct val="0"/>
              </a:spcAft>
              <a:buFont typeface="Arial" panose="020B0604020202020204" pitchFamily="34" charset="0"/>
              <a:buChar char="–"/>
            </a:pPr>
            <a:r>
              <a:rPr lang="en-US" altLang="en-US" sz="2200" dirty="0">
                <a:solidFill>
                  <a:srgbClr val="000000"/>
                </a:solidFill>
                <a:latin typeface="Arial (Body)"/>
              </a:rPr>
              <a:t>This book uses S</a:t>
            </a:r>
            <a:r>
              <a:rPr lang="en-US" altLang="en-US" sz="100" dirty="0">
                <a:solidFill>
                  <a:srgbClr val="000000"/>
                </a:solidFill>
                <a:latin typeface="Arial (Body)"/>
              </a:rPr>
              <a:t> </a:t>
            </a:r>
            <a:r>
              <a:rPr lang="en-US" altLang="en-US" sz="2200" dirty="0">
                <a:solidFill>
                  <a:srgbClr val="000000"/>
                </a:solidFill>
                <a:latin typeface="Arial (Body)"/>
              </a:rPr>
              <a:t>Q</a:t>
            </a:r>
            <a:r>
              <a:rPr lang="en-US" altLang="en-US" sz="100" dirty="0">
                <a:solidFill>
                  <a:srgbClr val="000000"/>
                </a:solidFill>
                <a:latin typeface="Arial (Body)"/>
              </a:rPr>
              <a:t> </a:t>
            </a:r>
            <a:r>
              <a:rPr lang="en-US" altLang="en-US" sz="2200" dirty="0">
                <a:solidFill>
                  <a:srgbClr val="000000"/>
                </a:solidFill>
                <a:latin typeface="Arial (Body)"/>
              </a:rPr>
              <a:t>L Server database for examples</a:t>
            </a:r>
          </a:p>
        </p:txBody>
      </p:sp>
      <p:pic>
        <p:nvPicPr>
          <p:cNvPr id="5" name="Picture 4" descr="An add new item, phone book, dialog box has three panes. The leftmost pane is, Installed, which lists two dropdown lists. The first is, visual c sharp items and the second is, web. The visual c sharp items list is expanded. The center pane is a list of visual C sharp items. The rightmost pane lists selected items’ types. At the bottom of the dialog box is a field in which to enter the name of the new item to add. There are Add and Cancel buttons. Step 1, select the service based database. In the center pane, the service based database item is highlighted. Step 2, change the name in the name field to phone list dot m d f.">
            <a:extLst>
              <a:ext uri="{FF2B5EF4-FFF2-40B4-BE49-F238E27FC236}">
                <a16:creationId xmlns:a16="http://schemas.microsoft.com/office/drawing/2014/main" id="{410CAE8E-97C3-4D81-AF5C-B54B62D3A5CE}"/>
              </a:ext>
            </a:extLst>
          </p:cNvPr>
          <p:cNvPicPr>
            <a:picLocks noChangeAspect="1"/>
          </p:cNvPicPr>
          <p:nvPr/>
        </p:nvPicPr>
        <p:blipFill>
          <a:blip r:embed="rId2"/>
          <a:stretch>
            <a:fillRect/>
          </a:stretch>
        </p:blipFill>
        <p:spPr>
          <a:xfrm>
            <a:off x="5082216" y="2290526"/>
            <a:ext cx="3812401" cy="2646925"/>
          </a:xfrm>
          <a:prstGeom prst="rect">
            <a:avLst/>
          </a:prstGeom>
        </p:spPr>
      </p:pic>
    </p:spTree>
    <p:extLst>
      <p:ext uri="{BB962C8B-B14F-4D97-AF65-F5344CB8AC3E}">
        <p14:creationId xmlns:p14="http://schemas.microsoft.com/office/powerpoint/2010/main" val="37601443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fontAlgn="base">
              <a:spcBef>
                <a:spcPct val="0"/>
              </a:spcBef>
              <a:spcAft>
                <a:spcPct val="0"/>
              </a:spcAft>
              <a:buClrTx/>
            </a:pPr>
            <a:r>
              <a:rPr lang="en-US" altLang="en-US" dirty="0">
                <a:solidFill>
                  <a:schemeClr val="tx2"/>
                </a:solidFill>
                <a:latin typeface="Times New Roman" panose="02020603050405020304" pitchFamily="18" charset="0"/>
                <a:ea typeface="+mj-ea"/>
                <a:cs typeface="Times New Roman" panose="02020603050405020304" pitchFamily="18" charset="0"/>
              </a:rPr>
              <a:t>The Database File's Location</a:t>
            </a:r>
          </a:p>
        </p:txBody>
      </p:sp>
      <p:sp>
        <p:nvSpPr>
          <p:cNvPr id="3" name="Text Placeholder 2"/>
          <p:cNvSpPr>
            <a:spLocks noGrp="1"/>
          </p:cNvSpPr>
          <p:nvPr>
            <p:ph type="body" idx="1"/>
          </p:nvPr>
        </p:nvSpPr>
        <p:spPr>
          <a:xfrm>
            <a:off x="457200" y="1600200"/>
            <a:ext cx="8458200" cy="4185731"/>
          </a:xfrm>
        </p:spPr>
        <p:txBody>
          <a:bodyPr wrap="square" lIns="91425" tIns="91425" rIns="91425" bIns="91425">
            <a:spAutoFit/>
          </a:bodyPr>
          <a:lstStyle/>
          <a:p>
            <a:pPr lvl="0" fontAlgn="base">
              <a:spcAft>
                <a:spcPct val="0"/>
              </a:spcAft>
              <a:buFont typeface="Arial" panose="020B0604020202020204" pitchFamily="34" charset="0"/>
              <a:buChar char="•"/>
            </a:pPr>
            <a:r>
              <a:rPr lang="en-US" altLang="en-US" sz="2400" dirty="0">
                <a:solidFill>
                  <a:srgbClr val="000000"/>
                </a:solidFill>
                <a:latin typeface="Arial (Body)"/>
                <a:ea typeface="+mn-ea"/>
              </a:rPr>
              <a:t>When you use Visual Studio to create a S</a:t>
            </a:r>
            <a:r>
              <a:rPr lang="en-US" altLang="en-US" sz="100" dirty="0">
                <a:solidFill>
                  <a:srgbClr val="000000"/>
                </a:solidFill>
                <a:latin typeface="Arial (Body)"/>
                <a:ea typeface="+mn-ea"/>
              </a:rPr>
              <a:t> </a:t>
            </a:r>
            <a:r>
              <a:rPr lang="en-US" altLang="en-US" sz="2400" dirty="0">
                <a:solidFill>
                  <a:srgbClr val="000000"/>
                </a:solidFill>
                <a:latin typeface="Arial (Body)"/>
                <a:ea typeface="+mn-ea"/>
              </a:rPr>
              <a:t>Q</a:t>
            </a:r>
            <a:r>
              <a:rPr lang="en-US" altLang="en-US" sz="100" dirty="0">
                <a:solidFill>
                  <a:srgbClr val="000000"/>
                </a:solidFill>
                <a:latin typeface="Arial (Body)"/>
                <a:ea typeface="+mn-ea"/>
              </a:rPr>
              <a:t> </a:t>
            </a:r>
            <a:r>
              <a:rPr lang="en-US" altLang="en-US" sz="2400" dirty="0">
                <a:solidFill>
                  <a:srgbClr val="000000"/>
                </a:solidFill>
                <a:latin typeface="Arial (Body)"/>
                <a:ea typeface="+mn-ea"/>
              </a:rPr>
              <a:t>L server database, the database file will be created in the project's folder</a:t>
            </a:r>
          </a:p>
          <a:p>
            <a:pPr marL="741600" lvl="1" indent="-284400" fontAlgn="base">
              <a:spcAft>
                <a:spcPct val="0"/>
              </a:spcAft>
              <a:buFont typeface="Arial" panose="020B0604020202020204" pitchFamily="34" charset="0"/>
              <a:buChar char="–"/>
            </a:pPr>
            <a:r>
              <a:rPr lang="en-US" altLang="en-US" sz="2400" dirty="0">
                <a:solidFill>
                  <a:srgbClr val="000000"/>
                </a:solidFill>
                <a:latin typeface="Arial (Body)"/>
              </a:rPr>
              <a:t>The project's folder is where the Form1.cs, Form1.Designer.c</a:t>
            </a:r>
            <a:r>
              <a:rPr lang="en-US" altLang="en-US" sz="100" dirty="0">
                <a:solidFill>
                  <a:srgbClr val="000000"/>
                </a:solidFill>
                <a:latin typeface="Arial (Body)"/>
              </a:rPr>
              <a:t> </a:t>
            </a:r>
            <a:r>
              <a:rPr lang="en-US" altLang="en-US" sz="2400" dirty="0">
                <a:solidFill>
                  <a:srgbClr val="000000"/>
                </a:solidFill>
                <a:latin typeface="Arial (Body)"/>
              </a:rPr>
              <a:t>s, and Program.cs files are stored</a:t>
            </a:r>
          </a:p>
          <a:p>
            <a:pPr marL="741600" lvl="1" indent="-284400" fontAlgn="base">
              <a:spcAft>
                <a:spcPct val="0"/>
              </a:spcAft>
              <a:buFont typeface="Arial" panose="020B0604020202020204" pitchFamily="34" charset="0"/>
              <a:buChar char="–"/>
            </a:pPr>
            <a:r>
              <a:rPr lang="en-US" altLang="en-US" sz="2400" dirty="0">
                <a:solidFill>
                  <a:srgbClr val="000000"/>
                </a:solidFill>
                <a:latin typeface="Arial (Body)"/>
              </a:rPr>
              <a:t>The file extension is .</a:t>
            </a:r>
            <a:r>
              <a:rPr lang="en-US" altLang="en-US" sz="2400" b="1" dirty="0">
                <a:solidFill>
                  <a:srgbClr val="000000"/>
                </a:solidFill>
                <a:latin typeface="Arial (Body)"/>
              </a:rPr>
              <a:t>m</a:t>
            </a:r>
            <a:r>
              <a:rPr lang="en-US" altLang="en-US" sz="100" b="1" dirty="0">
                <a:solidFill>
                  <a:srgbClr val="000000"/>
                </a:solidFill>
                <a:latin typeface="Arial (Body)"/>
              </a:rPr>
              <a:t> </a:t>
            </a:r>
            <a:r>
              <a:rPr lang="en-US" altLang="en-US" sz="2400" b="1" dirty="0">
                <a:solidFill>
                  <a:srgbClr val="000000"/>
                </a:solidFill>
                <a:latin typeface="Arial (Body)"/>
              </a:rPr>
              <a:t>d</a:t>
            </a:r>
            <a:r>
              <a:rPr lang="en-US" altLang="en-US" sz="100" b="1" dirty="0">
                <a:solidFill>
                  <a:srgbClr val="000000"/>
                </a:solidFill>
                <a:latin typeface="Arial (Body)"/>
              </a:rPr>
              <a:t> </a:t>
            </a:r>
            <a:r>
              <a:rPr lang="en-US" altLang="en-US" sz="2400" b="1" dirty="0">
                <a:solidFill>
                  <a:srgbClr val="000000"/>
                </a:solidFill>
                <a:latin typeface="Arial (Body)"/>
              </a:rPr>
              <a:t>f</a:t>
            </a:r>
            <a:r>
              <a:rPr lang="en-US" altLang="en-US" sz="2400" dirty="0">
                <a:solidFill>
                  <a:srgbClr val="000000"/>
                </a:solidFill>
                <a:latin typeface="Arial (Body)"/>
              </a:rPr>
              <a:t>. For example, Phonelist.mdf.</a:t>
            </a:r>
          </a:p>
          <a:p>
            <a:pPr marL="741600" lvl="1" indent="-284400" fontAlgn="base">
              <a:spcAft>
                <a:spcPct val="0"/>
              </a:spcAft>
              <a:buFont typeface="Arial" panose="020B0604020202020204" pitchFamily="34" charset="0"/>
              <a:buChar char="–"/>
            </a:pPr>
            <a:r>
              <a:rPr lang="en-US" altLang="en-US" sz="2400" dirty="0">
                <a:solidFill>
                  <a:srgbClr val="000000"/>
                </a:solidFill>
                <a:latin typeface="Arial (Body)"/>
              </a:rPr>
              <a:t>The server will also create a file that ends with the </a:t>
            </a:r>
            <a:r>
              <a:rPr lang="en-US" altLang="en-US" sz="2400" b="1" dirty="0">
                <a:solidFill>
                  <a:srgbClr val="000000"/>
                </a:solidFill>
                <a:latin typeface="Arial (Body)"/>
              </a:rPr>
              <a:t>.L</a:t>
            </a:r>
            <a:r>
              <a:rPr lang="en-US" altLang="en-US" sz="100" b="1" dirty="0">
                <a:solidFill>
                  <a:srgbClr val="000000"/>
                </a:solidFill>
                <a:latin typeface="Arial (Body)"/>
              </a:rPr>
              <a:t> </a:t>
            </a:r>
            <a:r>
              <a:rPr lang="en-US" altLang="en-US" sz="2400" b="1" dirty="0">
                <a:solidFill>
                  <a:srgbClr val="000000"/>
                </a:solidFill>
                <a:latin typeface="Arial (Body)"/>
              </a:rPr>
              <a:t>D</a:t>
            </a:r>
            <a:r>
              <a:rPr lang="en-US" altLang="en-US" sz="100" b="1" dirty="0">
                <a:solidFill>
                  <a:srgbClr val="000000"/>
                </a:solidFill>
                <a:latin typeface="Arial (Body)"/>
              </a:rPr>
              <a:t> </a:t>
            </a:r>
            <a:r>
              <a:rPr lang="en-US" altLang="en-US" sz="2400" b="1" dirty="0">
                <a:solidFill>
                  <a:srgbClr val="000000"/>
                </a:solidFill>
                <a:latin typeface="Arial (Body)"/>
              </a:rPr>
              <a:t>F </a:t>
            </a:r>
            <a:r>
              <a:rPr lang="en-US" altLang="en-US" sz="2400" dirty="0">
                <a:solidFill>
                  <a:srgbClr val="000000"/>
                </a:solidFill>
                <a:latin typeface="Arial (Body)"/>
              </a:rPr>
              <a:t>extension. For example, Phonelist_log.L</a:t>
            </a:r>
            <a:r>
              <a:rPr lang="en-US" altLang="en-US" sz="100" dirty="0">
                <a:solidFill>
                  <a:srgbClr val="000000"/>
                </a:solidFill>
                <a:latin typeface="Arial (Body)"/>
              </a:rPr>
              <a:t> </a:t>
            </a:r>
            <a:r>
              <a:rPr lang="en-US" altLang="en-US" sz="2400" dirty="0">
                <a:solidFill>
                  <a:srgbClr val="000000"/>
                </a:solidFill>
                <a:latin typeface="Arial (Body)"/>
              </a:rPr>
              <a:t>D</a:t>
            </a:r>
            <a:r>
              <a:rPr lang="en-US" altLang="en-US" sz="100" dirty="0">
                <a:solidFill>
                  <a:srgbClr val="000000"/>
                </a:solidFill>
                <a:latin typeface="Arial (Body)"/>
              </a:rPr>
              <a:t> </a:t>
            </a:r>
            <a:r>
              <a:rPr lang="en-US" altLang="en-US" sz="2400" dirty="0">
                <a:solidFill>
                  <a:srgbClr val="000000"/>
                </a:solidFill>
                <a:latin typeface="Arial (Body)"/>
              </a:rPr>
              <a:t>F.</a:t>
            </a:r>
          </a:p>
          <a:p>
            <a:pPr lvl="2" fontAlgn="base">
              <a:spcAft>
                <a:spcPct val="0"/>
              </a:spcAft>
            </a:pPr>
            <a:r>
              <a:rPr lang="en-US" altLang="en-US" sz="2400" dirty="0">
                <a:solidFill>
                  <a:srgbClr val="000000"/>
                </a:solidFill>
                <a:latin typeface="Arial (Body)"/>
              </a:rPr>
              <a:t>This is a transaction log file used to keep a log of all the operations that you perform on the database</a:t>
            </a:r>
          </a:p>
        </p:txBody>
      </p:sp>
    </p:spTree>
    <p:extLst>
      <p:ext uri="{BB962C8B-B14F-4D97-AF65-F5344CB8AC3E}">
        <p14:creationId xmlns:p14="http://schemas.microsoft.com/office/powerpoint/2010/main" val="33720522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fontAlgn="base">
              <a:spcBef>
                <a:spcPct val="0"/>
              </a:spcBef>
              <a:spcAft>
                <a:spcPct val="0"/>
              </a:spcAft>
              <a:buClrTx/>
            </a:pPr>
            <a:r>
              <a:rPr lang="en-US" altLang="en-US" dirty="0">
                <a:solidFill>
                  <a:schemeClr val="tx2"/>
                </a:solidFill>
                <a:latin typeface="Times New Roman" panose="02020603050405020304" pitchFamily="18" charset="0"/>
                <a:ea typeface="+mj-ea"/>
                <a:cs typeface="Times New Roman" panose="02020603050405020304" pitchFamily="18" charset="0"/>
              </a:rPr>
              <a:t>The DataGridView Control</a:t>
            </a:r>
          </a:p>
        </p:txBody>
      </p:sp>
      <p:sp>
        <p:nvSpPr>
          <p:cNvPr id="3" name="Content Placeholder 2"/>
          <p:cNvSpPr>
            <a:spLocks noGrp="1"/>
          </p:cNvSpPr>
          <p:nvPr>
            <p:ph type="body" idx="1"/>
          </p:nvPr>
        </p:nvSpPr>
        <p:spPr>
          <a:xfrm>
            <a:off x="457200" y="1600200"/>
            <a:ext cx="8229600" cy="2600682"/>
          </a:xfrm>
        </p:spPr>
        <p:txBody>
          <a:bodyPr wrap="square" lIns="91425" tIns="91425" rIns="91425" bIns="91425">
            <a:spAutoFit/>
          </a:bodyPr>
          <a:lstStyle/>
          <a:p>
            <a:pPr marL="255600" lvl="0" indent="-255600" fontAlgn="base">
              <a:spcAft>
                <a:spcPct val="0"/>
              </a:spcAft>
              <a:buFont typeface="Arial" panose="020B0604020202020204" pitchFamily="34" charset="0"/>
              <a:buChar char="•"/>
            </a:pPr>
            <a:r>
              <a:rPr lang="en-US" altLang="en-US" sz="2200" dirty="0">
                <a:solidFill>
                  <a:srgbClr val="000000"/>
                </a:solidFill>
                <a:latin typeface="Arial (Body)"/>
                <a:ea typeface="+mn-ea"/>
              </a:rPr>
              <a:t>A </a:t>
            </a:r>
            <a:r>
              <a:rPr lang="en-US" altLang="en-US" sz="2200" b="1" dirty="0">
                <a:solidFill>
                  <a:srgbClr val="000000"/>
                </a:solidFill>
                <a:latin typeface="Arial (Body)"/>
                <a:ea typeface="+mn-ea"/>
              </a:rPr>
              <a:t>data-bound</a:t>
            </a:r>
            <a:r>
              <a:rPr lang="en-US" altLang="en-US" sz="2200" dirty="0">
                <a:solidFill>
                  <a:srgbClr val="000000"/>
                </a:solidFill>
                <a:latin typeface="Arial (Body)"/>
                <a:ea typeface="+mn-ea"/>
              </a:rPr>
              <a:t> control is a user interface control that is connected to a data source</a:t>
            </a:r>
          </a:p>
          <a:p>
            <a:pPr marL="255600" lvl="0" indent="-255600" fontAlgn="base">
              <a:spcAft>
                <a:spcPct val="0"/>
              </a:spcAft>
              <a:buFont typeface="Arial" panose="020B0604020202020204" pitchFamily="34" charset="0"/>
              <a:buChar char="•"/>
            </a:pPr>
            <a:r>
              <a:rPr lang="en-US" altLang="en-US" sz="2200" dirty="0">
                <a:solidFill>
                  <a:srgbClr val="000000"/>
                </a:solidFill>
                <a:latin typeface="Arial (Body)"/>
                <a:ea typeface="+mn-ea"/>
              </a:rPr>
              <a:t>It automatically displays data from the data source and can be used to change the data</a:t>
            </a:r>
          </a:p>
          <a:p>
            <a:pPr marL="255600" lvl="0" indent="-255600" fontAlgn="base">
              <a:spcAft>
                <a:spcPct val="0"/>
              </a:spcAft>
              <a:buFont typeface="Arial" panose="020B0604020202020204" pitchFamily="34" charset="0"/>
              <a:buChar char="•"/>
            </a:pPr>
            <a:r>
              <a:rPr lang="en-US" altLang="en-US" sz="2200" dirty="0">
                <a:solidFill>
                  <a:srgbClr val="000000"/>
                </a:solidFill>
                <a:latin typeface="Arial (Body)"/>
                <a:ea typeface="+mn-ea"/>
              </a:rPr>
              <a:t>A </a:t>
            </a:r>
            <a:r>
              <a:rPr lang="en-US" altLang="en-US" sz="2200" b="1" dirty="0">
                <a:solidFill>
                  <a:srgbClr val="000000"/>
                </a:solidFill>
                <a:latin typeface="Arial (Body)"/>
                <a:ea typeface="+mn-ea"/>
              </a:rPr>
              <a:t>DataGridView</a:t>
            </a:r>
            <a:r>
              <a:rPr lang="en-US" altLang="en-US" sz="2200" dirty="0">
                <a:solidFill>
                  <a:srgbClr val="000000"/>
                </a:solidFill>
                <a:latin typeface="Arial (Body)"/>
                <a:ea typeface="+mn-ea"/>
              </a:rPr>
              <a:t> control is the simplest data-bound control and can display a database table in a scrollable grid</a:t>
            </a:r>
          </a:p>
        </p:txBody>
      </p:sp>
      <p:pic>
        <p:nvPicPr>
          <p:cNvPr id="6" name="Picture 5" descr="A phone book dialog box has 3 columns. The first column is, Person I D. The second column is, Name, and the third column is, phone. The person I D numbers are listed in chronological number from 1 to 8. The name column lists peoples’ names, and the phone column lists their corresponding phone numbers.">
            <a:extLst>
              <a:ext uri="{FF2B5EF4-FFF2-40B4-BE49-F238E27FC236}">
                <a16:creationId xmlns:a16="http://schemas.microsoft.com/office/drawing/2014/main" id="{303959F3-A8EB-C09F-B2A7-735C850F202C}"/>
              </a:ext>
            </a:extLst>
          </p:cNvPr>
          <p:cNvPicPr>
            <a:picLocks noChangeAspect="1"/>
          </p:cNvPicPr>
          <p:nvPr/>
        </p:nvPicPr>
        <p:blipFill>
          <a:blip r:embed="rId2"/>
          <a:stretch>
            <a:fillRect/>
          </a:stretch>
        </p:blipFill>
        <p:spPr>
          <a:xfrm>
            <a:off x="3265343" y="4218062"/>
            <a:ext cx="2613313" cy="2049388"/>
          </a:xfrm>
          <a:prstGeom prst="rect">
            <a:avLst/>
          </a:prstGeom>
        </p:spPr>
      </p:pic>
    </p:spTree>
    <p:extLst>
      <p:ext uri="{BB962C8B-B14F-4D97-AF65-F5344CB8AC3E}">
        <p14:creationId xmlns:p14="http://schemas.microsoft.com/office/powerpoint/2010/main" val="3999200272"/>
      </p:ext>
    </p:extLst>
  </p:cSld>
  <p:clrMapOvr>
    <a:masterClrMapping/>
  </p:clrMapOvr>
</p:sld>
</file>

<file path=ppt/theme/theme1.xml><?xml version="1.0" encoding="utf-8"?>
<a:theme xmlns:a="http://schemas.openxmlformats.org/drawingml/2006/main" name="508 Lecture">
  <a:themeElements>
    <a:clrScheme name="Custom 7">
      <a:dk1>
        <a:srgbClr val="000000"/>
      </a:dk1>
      <a:lt1>
        <a:srgbClr val="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508 Lecture">
  <a:themeElements>
    <a:clrScheme name="Custom 7">
      <a:dk1>
        <a:srgbClr val="000000"/>
      </a:dk1>
      <a:lt1>
        <a:srgbClr val="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9592</TotalTime>
  <Words>2132</Words>
  <Application>Microsoft Office PowerPoint</Application>
  <PresentationFormat>On-screen Show (4:3)</PresentationFormat>
  <Paragraphs>209</Paragraphs>
  <Slides>27</Slides>
  <Notes>0</Notes>
  <HiddenSlides>0</HiddenSlides>
  <MMClips>0</MMClips>
  <ScaleCrop>false</ScaleCrop>
  <HeadingPairs>
    <vt:vector size="8" baseType="variant">
      <vt:variant>
        <vt:lpstr>Fonts Used</vt:lpstr>
      </vt:variant>
      <vt:variant>
        <vt:i4>8</vt:i4>
      </vt:variant>
      <vt:variant>
        <vt:lpstr>Theme</vt:lpstr>
      </vt:variant>
      <vt:variant>
        <vt:i4>2</vt:i4>
      </vt:variant>
      <vt:variant>
        <vt:lpstr>Embedded OLE Servers</vt:lpstr>
      </vt:variant>
      <vt:variant>
        <vt:i4>1</vt:i4>
      </vt:variant>
      <vt:variant>
        <vt:lpstr>Slide Titles</vt:lpstr>
      </vt:variant>
      <vt:variant>
        <vt:i4>27</vt:i4>
      </vt:variant>
    </vt:vector>
  </HeadingPairs>
  <TitlesOfParts>
    <vt:vector size="38" baseType="lpstr">
      <vt:lpstr>Arial (Body)</vt:lpstr>
      <vt:lpstr>Noto Sans Symbols</vt:lpstr>
      <vt:lpstr>Arial</vt:lpstr>
      <vt:lpstr>Calibri</vt:lpstr>
      <vt:lpstr>Consolas</vt:lpstr>
      <vt:lpstr>Courier New</vt:lpstr>
      <vt:lpstr>Times New Roman</vt:lpstr>
      <vt:lpstr>Verdana</vt:lpstr>
      <vt:lpstr>508 Lecture</vt:lpstr>
      <vt:lpstr>1_508 Lecture</vt:lpstr>
      <vt:lpstr>Equation</vt:lpstr>
      <vt:lpstr>Databases</vt:lpstr>
      <vt:lpstr>Introduction to Database Management Systems</vt:lpstr>
      <vt:lpstr>Tables, Rows, and Columns</vt:lpstr>
      <vt:lpstr>Column Data Types</vt:lpstr>
      <vt:lpstr>Primary Keys and Identity Columns</vt:lpstr>
      <vt:lpstr>Creating a Database in Visual Studio</vt:lpstr>
      <vt:lpstr>Creating a Server-Based Database</vt:lpstr>
      <vt:lpstr>The Database File's Location</vt:lpstr>
      <vt:lpstr>The DataGridView Control</vt:lpstr>
      <vt:lpstr>Auto-Generated Code</vt:lpstr>
      <vt:lpstr>Connecting to an Existing Database and Using Details View Controls</vt:lpstr>
      <vt:lpstr>More About Data-Bound Controls</vt:lpstr>
      <vt:lpstr>Customizing the Details View</vt:lpstr>
      <vt:lpstr>Binding Columns to ListBox Controls</vt:lpstr>
      <vt:lpstr>Selecting Data with the S Q L Select Statement</vt:lpstr>
      <vt:lpstr>The Select Statement</vt:lpstr>
      <vt:lpstr>Specifying a Search Criteria with the Where Clause (1 of 2)</vt:lpstr>
      <vt:lpstr>Specifying a Search Criteria with the Where Clause (2 of 2)</vt:lpstr>
      <vt:lpstr>Sample S Q L Statements (Where Clause)</vt:lpstr>
      <vt:lpstr>S Q L String Functions</vt:lpstr>
      <vt:lpstr>Using the LIKE Operator</vt:lpstr>
      <vt:lpstr>Using Logical Operators</vt:lpstr>
      <vt:lpstr>Sorting the Results of a Select Query</vt:lpstr>
      <vt:lpstr>Table Adapter Queries (1 of 2)</vt:lpstr>
      <vt:lpstr>Table Adapter Queries (2 of 2)</vt:lpstr>
      <vt:lpstr>S Q L Math Functions</vt:lpstr>
      <vt:lpstr>Query Parameters</vt:lpstr>
    </vt:vector>
  </TitlesOfParts>
  <Company>SPi</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Starting Out With Visual C#®, 4e</dc:title>
  <dc:subject>Computer Science</dc:subject>
  <dc:creator>Gaddis</dc:creator>
  <cp:keywords>Starting Out With Visual C#</cp:keywords>
  <cp:lastModifiedBy>Kwak, Myungjae</cp:lastModifiedBy>
  <cp:revision>1037</cp:revision>
  <dcterms:modified xsi:type="dcterms:W3CDTF">2024-07-09T21:37:57Z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ffisync_UniqueId">
    <vt:lpwstr>682739</vt:lpwstr>
  </property>
  <property fmtid="{D5CDD505-2E9C-101B-9397-08002B2CF9AE}" pid="3" name="Offisync_ServerID">
    <vt:lpwstr>7e960520-0e88-4f05-9fa0-24079b61e486</vt:lpwstr>
  </property>
  <property fmtid="{D5CDD505-2E9C-101B-9397-08002B2CF9AE}" pid="4" name="Offisync_UpdateToken">
    <vt:lpwstr>2</vt:lpwstr>
  </property>
  <property fmtid="{D5CDD505-2E9C-101B-9397-08002B2CF9AE}" pid="5" name="Jive_VersionGuid">
    <vt:lpwstr>2e874262-9747-49d3-bf1e-677aeb587663</vt:lpwstr>
  </property>
  <property fmtid="{D5CDD505-2E9C-101B-9397-08002B2CF9AE}" pid="6" name="Offisync_ProviderInitializationData">
    <vt:lpwstr>https://neo.pearson.com</vt:lpwstr>
  </property>
  <property fmtid="{D5CDD505-2E9C-101B-9397-08002B2CF9AE}" pid="7" name="Jive_LatestUserAccountName">
    <vt:lpwstr>joel</vt:lpwstr>
  </property>
</Properties>
</file>